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7"/>
  </p:notesMasterIdLst>
  <p:sldIdLst>
    <p:sldId id="257" r:id="rId3"/>
    <p:sldId id="461" r:id="rId4"/>
    <p:sldId id="464" r:id="rId5"/>
    <p:sldId id="463" r:id="rId6"/>
    <p:sldId id="462" r:id="rId7"/>
    <p:sldId id="390" r:id="rId8"/>
    <p:sldId id="399" r:id="rId9"/>
    <p:sldId id="306" r:id="rId10"/>
    <p:sldId id="465" r:id="rId11"/>
    <p:sldId id="384" r:id="rId12"/>
    <p:sldId id="340" r:id="rId13"/>
    <p:sldId id="373" r:id="rId14"/>
    <p:sldId id="307" r:id="rId15"/>
    <p:sldId id="466" r:id="rId1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DB4D35"/>
    <a:srgbClr val="F57E7B"/>
    <a:srgbClr val="364FCA"/>
    <a:srgbClr val="FFFDB7"/>
    <a:srgbClr val="FFFF00"/>
    <a:srgbClr val="FFF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978" autoAdjust="0"/>
  </p:normalViewPr>
  <p:slideViewPr>
    <p:cSldViewPr snapToGrid="0">
      <p:cViewPr varScale="1">
        <p:scale>
          <a:sx n="75" d="100"/>
          <a:sy n="75" d="100"/>
        </p:scale>
        <p:origin x="18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078" y="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123.arcgis.com/share/2d7ff45790af491ba728b305240dbb86" TargetMode="External"/><Relationship Id="rId1" Type="http://schemas.openxmlformats.org/officeDocument/2006/relationships/hyperlink" Target="http://www.vchca.org/activities/2019fse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mailto:SWMHE@ventura.org" TargetMode="External"/><Relationship Id="rId1" Type="http://schemas.openxmlformats.org/officeDocument/2006/relationships/hyperlink" Target="http://www.vchca.org/activities/2019fse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123.arcgis.com/share/2d7ff45790af491ba728b305240dbb86" TargetMode="External"/><Relationship Id="rId1" Type="http://schemas.openxmlformats.org/officeDocument/2006/relationships/hyperlink" Target="http://www.vchca.org/activities/2019fse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mailto:SWMHE@ventura.org" TargetMode="External"/><Relationship Id="rId1" Type="http://schemas.openxmlformats.org/officeDocument/2006/relationships/hyperlink" Target="http://www.vchca.org/activities/2019fs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4F095-F580-4926-86EC-FC8F125F20A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6FE058-2347-4BEA-BFE2-C56F523CFA10}">
      <dgm:prSet/>
      <dgm:spPr/>
      <dgm:t>
        <a:bodyPr/>
        <a:lstStyle/>
        <a:p>
          <a:r>
            <a:rPr lang="en-US" dirty="0"/>
            <a:t>Create Paper Patients</a:t>
          </a:r>
        </a:p>
      </dgm:t>
    </dgm:pt>
    <dgm:pt modelId="{7EF8C751-C921-4AF1-BB8F-88DABA0504E6}" type="parTrans" cxnId="{232DA92A-B809-40E1-A18E-058B2C54DAFF}">
      <dgm:prSet/>
      <dgm:spPr/>
      <dgm:t>
        <a:bodyPr/>
        <a:lstStyle/>
        <a:p>
          <a:endParaRPr lang="en-US"/>
        </a:p>
      </dgm:t>
    </dgm:pt>
    <dgm:pt modelId="{458CB76F-B1DE-4E00-9EBB-7D9983CC5A98}" type="sibTrans" cxnId="{232DA92A-B809-40E1-A18E-058B2C54DAFF}">
      <dgm:prSet/>
      <dgm:spPr/>
      <dgm:t>
        <a:bodyPr/>
        <a:lstStyle/>
        <a:p>
          <a:endParaRPr lang="en-US"/>
        </a:p>
      </dgm:t>
    </dgm:pt>
    <dgm:pt modelId="{A5A3919A-3E70-4641-82CB-A1CD8471B250}">
      <dgm:prSet/>
      <dgm:spPr/>
      <dgm:t>
        <a:bodyPr/>
        <a:lstStyle/>
        <a:p>
          <a:r>
            <a:rPr lang="en-US" dirty="0"/>
            <a:t>work with Controller &amp; Evaluator to integrate patients into MSEL &amp; EEG</a:t>
          </a:r>
        </a:p>
      </dgm:t>
    </dgm:pt>
    <dgm:pt modelId="{13FED46F-0BD2-4912-BD31-DCD357B10E37}" type="parTrans" cxnId="{39E2F6DF-9686-45F9-90BF-B65CFB802A2A}">
      <dgm:prSet/>
      <dgm:spPr/>
      <dgm:t>
        <a:bodyPr/>
        <a:lstStyle/>
        <a:p>
          <a:endParaRPr lang="en-US"/>
        </a:p>
      </dgm:t>
    </dgm:pt>
    <dgm:pt modelId="{34D132C7-4D59-4054-A551-8D218516D7DC}" type="sibTrans" cxnId="{39E2F6DF-9686-45F9-90BF-B65CFB802A2A}">
      <dgm:prSet/>
      <dgm:spPr/>
      <dgm:t>
        <a:bodyPr/>
        <a:lstStyle/>
        <a:p>
          <a:endParaRPr lang="en-US"/>
        </a:p>
      </dgm:t>
    </dgm:pt>
    <dgm:pt modelId="{37E3D30E-6C2E-457E-874F-318B1EDC6354}">
      <dgm:prSet/>
      <dgm:spPr/>
      <dgm:t>
        <a:bodyPr/>
        <a:lstStyle/>
        <a:p>
          <a:r>
            <a:rPr lang="en-US" dirty="0"/>
            <a:t>Add Internal Objectives</a:t>
          </a:r>
        </a:p>
      </dgm:t>
    </dgm:pt>
    <dgm:pt modelId="{CCD5336B-B734-4C5F-BF11-07DF31609A40}" type="parTrans" cxnId="{D942485B-E057-4B61-AC7C-D16052FDAF13}">
      <dgm:prSet/>
      <dgm:spPr/>
      <dgm:t>
        <a:bodyPr/>
        <a:lstStyle/>
        <a:p>
          <a:endParaRPr lang="en-US"/>
        </a:p>
      </dgm:t>
    </dgm:pt>
    <dgm:pt modelId="{B1CF2D79-394E-41B3-84B5-3AC82AA38CA0}" type="sibTrans" cxnId="{D942485B-E057-4B61-AC7C-D16052FDAF13}">
      <dgm:prSet/>
      <dgm:spPr/>
      <dgm:t>
        <a:bodyPr/>
        <a:lstStyle/>
        <a:p>
          <a:endParaRPr lang="en-US"/>
        </a:p>
      </dgm:t>
    </dgm:pt>
    <dgm:pt modelId="{812A1272-8604-4F43-829C-59A5D254C5D5}">
      <dgm:prSet/>
      <dgm:spPr/>
      <dgm:t>
        <a:bodyPr/>
        <a:lstStyle/>
        <a:p>
          <a:r>
            <a:rPr lang="en-US" dirty="0"/>
            <a:t>work with Controller &amp; Evaluator to integrate patients into MSEL &amp; EEG</a:t>
          </a:r>
        </a:p>
      </dgm:t>
    </dgm:pt>
    <dgm:pt modelId="{027E9750-DCF6-444D-BDC0-3ED483CB2DCE}" type="parTrans" cxnId="{BA705928-4296-44CF-B7C3-04FAA6BE31EC}">
      <dgm:prSet/>
      <dgm:spPr/>
      <dgm:t>
        <a:bodyPr/>
        <a:lstStyle/>
        <a:p>
          <a:endParaRPr lang="en-US"/>
        </a:p>
      </dgm:t>
    </dgm:pt>
    <dgm:pt modelId="{9F1DDED7-38B4-405B-8D88-954DFA1AC109}" type="sibTrans" cxnId="{BA705928-4296-44CF-B7C3-04FAA6BE31EC}">
      <dgm:prSet/>
      <dgm:spPr/>
      <dgm:t>
        <a:bodyPr/>
        <a:lstStyle/>
        <a:p>
          <a:endParaRPr lang="en-US"/>
        </a:p>
      </dgm:t>
    </dgm:pt>
    <dgm:pt modelId="{F4139895-43DC-4F68-81CC-4AA78AF6AC76}">
      <dgm:prSet/>
      <dgm:spPr/>
      <dgm:t>
        <a:bodyPr/>
        <a:lstStyle/>
        <a:p>
          <a:r>
            <a:rPr lang="en-US" dirty="0"/>
            <a:t>include in ExPlan</a:t>
          </a:r>
        </a:p>
      </dgm:t>
    </dgm:pt>
    <dgm:pt modelId="{84D12E83-BC74-429D-ABDB-D9429661C154}" type="sibTrans" cxnId="{9C858D44-4FAF-4700-83FE-D1D646A244A5}">
      <dgm:prSet/>
      <dgm:spPr/>
      <dgm:t>
        <a:bodyPr/>
        <a:lstStyle/>
        <a:p>
          <a:endParaRPr lang="en-US"/>
        </a:p>
      </dgm:t>
    </dgm:pt>
    <dgm:pt modelId="{242A5D10-B19B-46E4-A84E-0FC7C83C2F66}" type="parTrans" cxnId="{9C858D44-4FAF-4700-83FE-D1D646A244A5}">
      <dgm:prSet/>
      <dgm:spPr/>
      <dgm:t>
        <a:bodyPr/>
        <a:lstStyle/>
        <a:p>
          <a:endParaRPr lang="en-US"/>
        </a:p>
      </dgm:t>
    </dgm:pt>
    <dgm:pt modelId="{E07A4370-99FF-4F07-B05B-B12E8D1386CA}" type="pres">
      <dgm:prSet presAssocID="{5B34F095-F580-4926-86EC-FC8F125F20A6}" presName="linear" presStyleCnt="0">
        <dgm:presLayoutVars>
          <dgm:dir/>
          <dgm:animLvl val="lvl"/>
          <dgm:resizeHandles val="exact"/>
        </dgm:presLayoutVars>
      </dgm:prSet>
      <dgm:spPr/>
    </dgm:pt>
    <dgm:pt modelId="{6254341A-8CCB-4D80-9D27-0663F62A5099}" type="pres">
      <dgm:prSet presAssocID="{E16FE058-2347-4BEA-BFE2-C56F523CFA10}" presName="parentLin" presStyleCnt="0"/>
      <dgm:spPr/>
    </dgm:pt>
    <dgm:pt modelId="{F4FFBC57-6CB2-4052-AB03-817A84695619}" type="pres">
      <dgm:prSet presAssocID="{E16FE058-2347-4BEA-BFE2-C56F523CFA10}" presName="parentLeftMargin" presStyleLbl="node1" presStyleIdx="0" presStyleCnt="2"/>
      <dgm:spPr/>
    </dgm:pt>
    <dgm:pt modelId="{A08A28A2-7BCD-47A0-A0FF-88FE869C9938}" type="pres">
      <dgm:prSet presAssocID="{E16FE058-2347-4BEA-BFE2-C56F523CFA1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C64B801-43F6-4F56-B477-99B77C2EA23C}" type="pres">
      <dgm:prSet presAssocID="{E16FE058-2347-4BEA-BFE2-C56F523CFA10}" presName="negativeSpace" presStyleCnt="0"/>
      <dgm:spPr/>
    </dgm:pt>
    <dgm:pt modelId="{80CE19D4-27CF-4DE5-B6F3-23617AA4F203}" type="pres">
      <dgm:prSet presAssocID="{E16FE058-2347-4BEA-BFE2-C56F523CFA10}" presName="childText" presStyleLbl="conFgAcc1" presStyleIdx="0" presStyleCnt="2">
        <dgm:presLayoutVars>
          <dgm:bulletEnabled val="1"/>
        </dgm:presLayoutVars>
      </dgm:prSet>
      <dgm:spPr/>
    </dgm:pt>
    <dgm:pt modelId="{9C69D1A8-FC38-42FB-B69D-25D5D84852FA}" type="pres">
      <dgm:prSet presAssocID="{458CB76F-B1DE-4E00-9EBB-7D9983CC5A98}" presName="spaceBetweenRectangles" presStyleCnt="0"/>
      <dgm:spPr/>
    </dgm:pt>
    <dgm:pt modelId="{C0CACCF7-2A5A-4034-8D46-966928CC46DF}" type="pres">
      <dgm:prSet presAssocID="{37E3D30E-6C2E-457E-874F-318B1EDC6354}" presName="parentLin" presStyleCnt="0"/>
      <dgm:spPr/>
    </dgm:pt>
    <dgm:pt modelId="{D67F7F7D-5FEB-4D15-913D-93C1453512C2}" type="pres">
      <dgm:prSet presAssocID="{37E3D30E-6C2E-457E-874F-318B1EDC6354}" presName="parentLeftMargin" presStyleLbl="node1" presStyleIdx="0" presStyleCnt="2"/>
      <dgm:spPr/>
    </dgm:pt>
    <dgm:pt modelId="{65813AAE-1D0F-475D-A394-E4B374C129E6}" type="pres">
      <dgm:prSet presAssocID="{37E3D30E-6C2E-457E-874F-318B1EDC635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96F4F6-F311-4354-9026-8B3A1342B6EE}" type="pres">
      <dgm:prSet presAssocID="{37E3D30E-6C2E-457E-874F-318B1EDC6354}" presName="negativeSpace" presStyleCnt="0"/>
      <dgm:spPr/>
    </dgm:pt>
    <dgm:pt modelId="{C6A35366-170B-4C50-A502-302E3078EBD0}" type="pres">
      <dgm:prSet presAssocID="{37E3D30E-6C2E-457E-874F-318B1EDC635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B444008-9D1B-40CE-9638-BD81F7897B6F}" type="presOf" srcId="{E16FE058-2347-4BEA-BFE2-C56F523CFA10}" destId="{A08A28A2-7BCD-47A0-A0FF-88FE869C9938}" srcOrd="1" destOrd="0" presId="urn:microsoft.com/office/officeart/2005/8/layout/list1"/>
    <dgm:cxn modelId="{BA705928-4296-44CF-B7C3-04FAA6BE31EC}" srcId="{37E3D30E-6C2E-457E-874F-318B1EDC6354}" destId="{812A1272-8604-4F43-829C-59A5D254C5D5}" srcOrd="1" destOrd="0" parTransId="{027E9750-DCF6-444D-BDC0-3ED483CB2DCE}" sibTransId="{9F1DDED7-38B4-405B-8D88-954DFA1AC109}"/>
    <dgm:cxn modelId="{232DA92A-B809-40E1-A18E-058B2C54DAFF}" srcId="{5B34F095-F580-4926-86EC-FC8F125F20A6}" destId="{E16FE058-2347-4BEA-BFE2-C56F523CFA10}" srcOrd="0" destOrd="0" parTransId="{7EF8C751-C921-4AF1-BB8F-88DABA0504E6}" sibTransId="{458CB76F-B1DE-4E00-9EBB-7D9983CC5A98}"/>
    <dgm:cxn modelId="{41601431-2341-46B9-BC31-D141E175B1F6}" type="presOf" srcId="{E16FE058-2347-4BEA-BFE2-C56F523CFA10}" destId="{F4FFBC57-6CB2-4052-AB03-817A84695619}" srcOrd="0" destOrd="0" presId="urn:microsoft.com/office/officeart/2005/8/layout/list1"/>
    <dgm:cxn modelId="{D942485B-E057-4B61-AC7C-D16052FDAF13}" srcId="{5B34F095-F580-4926-86EC-FC8F125F20A6}" destId="{37E3D30E-6C2E-457E-874F-318B1EDC6354}" srcOrd="1" destOrd="0" parTransId="{CCD5336B-B734-4C5F-BF11-07DF31609A40}" sibTransId="{B1CF2D79-394E-41B3-84B5-3AC82AA38CA0}"/>
    <dgm:cxn modelId="{5D873F61-1560-4791-B3E8-DA63A030FEC8}" type="presOf" srcId="{812A1272-8604-4F43-829C-59A5D254C5D5}" destId="{C6A35366-170B-4C50-A502-302E3078EBD0}" srcOrd="0" destOrd="1" presId="urn:microsoft.com/office/officeart/2005/8/layout/list1"/>
    <dgm:cxn modelId="{9C858D44-4FAF-4700-83FE-D1D646A244A5}" srcId="{37E3D30E-6C2E-457E-874F-318B1EDC6354}" destId="{F4139895-43DC-4F68-81CC-4AA78AF6AC76}" srcOrd="0" destOrd="0" parTransId="{242A5D10-B19B-46E4-A84E-0FC7C83C2F66}" sibTransId="{84D12E83-BC74-429D-ABDB-D9429661C154}"/>
    <dgm:cxn modelId="{4D2D6650-E7C9-4020-803D-A0BDF370EA20}" type="presOf" srcId="{A5A3919A-3E70-4641-82CB-A1CD8471B250}" destId="{80CE19D4-27CF-4DE5-B6F3-23617AA4F203}" srcOrd="0" destOrd="0" presId="urn:microsoft.com/office/officeart/2005/8/layout/list1"/>
    <dgm:cxn modelId="{2CB66578-62AC-44EC-B29E-6C619E32AA66}" type="presOf" srcId="{37E3D30E-6C2E-457E-874F-318B1EDC6354}" destId="{D67F7F7D-5FEB-4D15-913D-93C1453512C2}" srcOrd="0" destOrd="0" presId="urn:microsoft.com/office/officeart/2005/8/layout/list1"/>
    <dgm:cxn modelId="{1DE9C078-0337-4D03-A2C2-394560B6FD9C}" type="presOf" srcId="{5B34F095-F580-4926-86EC-FC8F125F20A6}" destId="{E07A4370-99FF-4F07-B05B-B12E8D1386CA}" srcOrd="0" destOrd="0" presId="urn:microsoft.com/office/officeart/2005/8/layout/list1"/>
    <dgm:cxn modelId="{3AC3AB88-6476-47DD-ACCD-B32A0DC25503}" type="presOf" srcId="{37E3D30E-6C2E-457E-874F-318B1EDC6354}" destId="{65813AAE-1D0F-475D-A394-E4B374C129E6}" srcOrd="1" destOrd="0" presId="urn:microsoft.com/office/officeart/2005/8/layout/list1"/>
    <dgm:cxn modelId="{99C4B592-8A44-44CF-B656-45600F902A5C}" type="presOf" srcId="{F4139895-43DC-4F68-81CC-4AA78AF6AC76}" destId="{C6A35366-170B-4C50-A502-302E3078EBD0}" srcOrd="0" destOrd="0" presId="urn:microsoft.com/office/officeart/2005/8/layout/list1"/>
    <dgm:cxn modelId="{39E2F6DF-9686-45F9-90BF-B65CFB802A2A}" srcId="{E16FE058-2347-4BEA-BFE2-C56F523CFA10}" destId="{A5A3919A-3E70-4641-82CB-A1CD8471B250}" srcOrd="0" destOrd="0" parTransId="{13FED46F-0BD2-4912-BD31-DCD357B10E37}" sibTransId="{34D132C7-4D59-4054-A551-8D218516D7DC}"/>
    <dgm:cxn modelId="{F01FC100-C497-4DBD-8D5A-14E7D740E4B4}" type="presParOf" srcId="{E07A4370-99FF-4F07-B05B-B12E8D1386CA}" destId="{6254341A-8CCB-4D80-9D27-0663F62A5099}" srcOrd="0" destOrd="0" presId="urn:microsoft.com/office/officeart/2005/8/layout/list1"/>
    <dgm:cxn modelId="{F6A2EC73-A2BD-4730-BE2A-C9CC5B5E7B4D}" type="presParOf" srcId="{6254341A-8CCB-4D80-9D27-0663F62A5099}" destId="{F4FFBC57-6CB2-4052-AB03-817A84695619}" srcOrd="0" destOrd="0" presId="urn:microsoft.com/office/officeart/2005/8/layout/list1"/>
    <dgm:cxn modelId="{3B7EE862-1D66-47BD-BC67-1C646544E69B}" type="presParOf" srcId="{6254341A-8CCB-4D80-9D27-0663F62A5099}" destId="{A08A28A2-7BCD-47A0-A0FF-88FE869C9938}" srcOrd="1" destOrd="0" presId="urn:microsoft.com/office/officeart/2005/8/layout/list1"/>
    <dgm:cxn modelId="{F325C2DB-3C28-465E-8C08-757E60CCF79D}" type="presParOf" srcId="{E07A4370-99FF-4F07-B05B-B12E8D1386CA}" destId="{1C64B801-43F6-4F56-B477-99B77C2EA23C}" srcOrd="1" destOrd="0" presId="urn:microsoft.com/office/officeart/2005/8/layout/list1"/>
    <dgm:cxn modelId="{9F211A51-689D-465D-8BD2-A04172C0FB0F}" type="presParOf" srcId="{E07A4370-99FF-4F07-B05B-B12E8D1386CA}" destId="{80CE19D4-27CF-4DE5-B6F3-23617AA4F203}" srcOrd="2" destOrd="0" presId="urn:microsoft.com/office/officeart/2005/8/layout/list1"/>
    <dgm:cxn modelId="{AE88ABFE-69F8-4155-94C9-513834FD0345}" type="presParOf" srcId="{E07A4370-99FF-4F07-B05B-B12E8D1386CA}" destId="{9C69D1A8-FC38-42FB-B69D-25D5D84852FA}" srcOrd="3" destOrd="0" presId="urn:microsoft.com/office/officeart/2005/8/layout/list1"/>
    <dgm:cxn modelId="{B85D69D8-5C4F-4241-8402-5170ABA579D8}" type="presParOf" srcId="{E07A4370-99FF-4F07-B05B-B12E8D1386CA}" destId="{C0CACCF7-2A5A-4034-8D46-966928CC46DF}" srcOrd="4" destOrd="0" presId="urn:microsoft.com/office/officeart/2005/8/layout/list1"/>
    <dgm:cxn modelId="{58B8E664-39C3-4E62-8A69-FDFEFA8B068B}" type="presParOf" srcId="{C0CACCF7-2A5A-4034-8D46-966928CC46DF}" destId="{D67F7F7D-5FEB-4D15-913D-93C1453512C2}" srcOrd="0" destOrd="0" presId="urn:microsoft.com/office/officeart/2005/8/layout/list1"/>
    <dgm:cxn modelId="{AC40177C-E819-4650-998E-85DE3C51D4B6}" type="presParOf" srcId="{C0CACCF7-2A5A-4034-8D46-966928CC46DF}" destId="{65813AAE-1D0F-475D-A394-E4B374C129E6}" srcOrd="1" destOrd="0" presId="urn:microsoft.com/office/officeart/2005/8/layout/list1"/>
    <dgm:cxn modelId="{EFA61940-93BA-4A1D-A0AB-096A16684ADB}" type="presParOf" srcId="{E07A4370-99FF-4F07-B05B-B12E8D1386CA}" destId="{5496F4F6-F311-4354-9026-8B3A1342B6EE}" srcOrd="5" destOrd="0" presId="urn:microsoft.com/office/officeart/2005/8/layout/list1"/>
    <dgm:cxn modelId="{C5C9D63D-BB03-49AA-B960-C78ABEA8E6DA}" type="presParOf" srcId="{E07A4370-99FF-4F07-B05B-B12E8D1386CA}" destId="{C6A35366-170B-4C50-A502-302E3078EB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43071-2D38-4AD1-BB82-B5C0C0F4F4E7}" type="doc">
      <dgm:prSet loTypeId="urn:microsoft.com/office/officeart/2016/7/layout/ChevronBlock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31EEE8-67CA-408F-8869-2DDE6EB82728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Sign-In</a:t>
          </a:r>
        </a:p>
      </dgm:t>
    </dgm:pt>
    <dgm:pt modelId="{7E91F3FF-761B-4BE3-9C8F-9D64321B6450}" type="parTrans" cxnId="{E4CDE82B-E301-4C02-9BBA-439793F637C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55DA9E-9850-4B5A-94A0-6C6FA7F43F67}" type="sibTrans" cxnId="{E4CDE82B-E301-4C02-9BBA-439793F637C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924C80-0DB1-4DCD-8309-159F0A22CD20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Facilitated at each site</a:t>
          </a:r>
        </a:p>
      </dgm:t>
    </dgm:pt>
    <dgm:pt modelId="{9384DB2A-6827-4706-88AC-BAE68033E26D}" type="parTrans" cxnId="{FA52B976-E57A-489A-8BA0-49206AC4C21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C9F00-8ACC-4926-B41A-9AD8C43D8A23}" type="sibTrans" cxnId="{FA52B976-E57A-489A-8BA0-49206AC4C21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A0F6A-7495-400C-A556-944812DCB44C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ALL Players &amp; Roles need to attend</a:t>
          </a:r>
        </a:p>
      </dgm:t>
    </dgm:pt>
    <dgm:pt modelId="{EE0EB46A-E868-43E9-B80B-3DB3D28E46B5}" type="parTrans" cxnId="{F7807B53-D0C0-4766-B7D1-9189DC33A9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A91061-7DC4-4B24-971A-77BCA66C27D0}" type="sibTrans" cxnId="{F7807B53-D0C0-4766-B7D1-9189DC33A9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E66530-F8D2-4C43-B737-2F7BDE7336A7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Play</a:t>
          </a:r>
        </a:p>
      </dgm:t>
    </dgm:pt>
    <dgm:pt modelId="{2E006AF9-37C9-4566-A505-70D72AD2B5A9}" type="parTrans" cxnId="{0C4B8B61-638D-4D2C-9F41-EDE2DBF1EC7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C6591E-9816-4F35-96A8-25149E25A503}" type="sibTrans" cxnId="{0C4B8B61-638D-4D2C-9F41-EDE2DBF1EC7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F98D29-C87D-4EC5-9B86-8CDBC4C7136B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Two hours of Exercise Play</a:t>
          </a:r>
        </a:p>
      </dgm:t>
    </dgm:pt>
    <dgm:pt modelId="{CE659125-5E1F-4885-91AE-1E406810CA70}" type="parTrans" cxnId="{5064A302-3020-4587-970A-3A7893FC64C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4C0EA0-DD59-41FB-A4B4-38E6BBF7B075}" type="sibTrans" cxnId="{5064A302-3020-4587-970A-3A7893FC64CE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028F6B-33E7-4E43-B8EE-5626C56AD192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Will be announced via email on 10/17 as “StartEx” and “EndEx”</a:t>
          </a:r>
        </a:p>
      </dgm:t>
    </dgm:pt>
    <dgm:pt modelId="{0B447085-CECF-421A-B890-BCF38497CA77}" type="parTrans" cxnId="{593063AC-0238-4357-A0A3-DA6CB09D5A1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BF9B36-F462-4F11-80A9-CE0F7D4F07CF}" type="sibTrans" cxnId="{593063AC-0238-4357-A0A3-DA6CB09D5A18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A181CE-4FB8-4606-AA35-388D8C087440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Follow MSEL (Controller) &amp; fill out EEG (Evaluator)</a:t>
          </a:r>
        </a:p>
      </dgm:t>
    </dgm:pt>
    <dgm:pt modelId="{D54D282B-0336-4157-8CCA-274506914C87}" type="parTrans" cxnId="{3E721904-53D4-4BCB-884C-23E0F77F53A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3651CC-0C82-485D-AD46-5027702D3ABC}" type="sibTrans" cxnId="{3E721904-53D4-4BCB-884C-23E0F77F53A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093A701-7A67-4D52-A27E-36014D3F4D7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Available for download under section 7 on the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exercise webpage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798067-7F48-47EF-AEB0-918161186CE9}" type="parTrans" cxnId="{A5435648-4B77-4D85-9485-3C3A4EFD259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695A3B-5BC0-4A02-BD23-C0C998C0913D}" type="sibTrans" cxnId="{A5435648-4B77-4D85-9485-3C3A4EFD259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85A31A-62FB-4498-A950-727EA0260FD9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89717E8-CB0D-45CD-BB14-3731EB62E638}" type="parTrans" cxnId="{35A409DB-8202-4F89-9C15-C8139ECA0A4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103DAE-C77A-4A2F-B845-43185AB1D091}" type="sibTrans" cxnId="{35A409DB-8202-4F89-9C15-C8139ECA0A4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98279F-3E71-4896-BF72-2A8B12EBBDD1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CB88985-CA98-4725-90A4-20DB1E433197}" type="parTrans" cxnId="{67170AC8-D2D7-4CE6-BEF9-25E6AA73148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E48DAF-5EB1-48A2-8AD8-05290A3959A1}" type="sibTrans" cxnId="{67170AC8-D2D7-4CE6-BEF9-25E6AA73148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3E75CB-3F96-431B-9AF0-B8C919774964}">
      <dgm:prSet/>
      <dgm:spPr/>
      <dgm:t>
        <a:bodyPr/>
        <a:lstStyle/>
        <a:p>
          <a:r>
            <a:rPr lang="en-US" b="1" dirty="0">
              <a:latin typeface="Calibri" panose="020F0502020204030204" pitchFamily="34" charset="0"/>
              <a:cs typeface="Calibri" panose="020F0502020204030204" pitchFamily="34" charset="0"/>
            </a:rPr>
            <a:t>Briefing </a:t>
          </a:r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(30 mins)</a:t>
          </a:r>
        </a:p>
      </dgm:t>
    </dgm:pt>
    <dgm:pt modelId="{6A355DB4-122F-4F2D-A4A5-0C2262DFA297}" type="parTrans" cxnId="{D77F37E6-D33B-469A-A21A-C028E7B8D809}">
      <dgm:prSet/>
      <dgm:spPr/>
      <dgm:t>
        <a:bodyPr/>
        <a:lstStyle/>
        <a:p>
          <a:endParaRPr lang="en-US"/>
        </a:p>
      </dgm:t>
    </dgm:pt>
    <dgm:pt modelId="{463E676E-3793-4B62-9D49-2EF04A08DE38}" type="sibTrans" cxnId="{D77F37E6-D33B-469A-A21A-C028E7B8D809}">
      <dgm:prSet/>
      <dgm:spPr/>
      <dgm:t>
        <a:bodyPr/>
        <a:lstStyle/>
        <a:p>
          <a:endParaRPr lang="en-US"/>
        </a:p>
      </dgm:t>
    </dgm:pt>
    <dgm:pt modelId="{7CFCFCD7-B511-4EB7-9978-6DF5A60E3CD9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Provide to Players:</a:t>
          </a:r>
        </a:p>
      </dgm:t>
    </dgm:pt>
    <dgm:pt modelId="{22941745-E243-4DCC-BF95-0574908F7C86}" type="parTrans" cxnId="{083F9106-67BC-498B-B642-C59C4C02091B}">
      <dgm:prSet/>
      <dgm:spPr/>
      <dgm:t>
        <a:bodyPr/>
        <a:lstStyle/>
        <a:p>
          <a:endParaRPr lang="en-US"/>
        </a:p>
      </dgm:t>
    </dgm:pt>
    <dgm:pt modelId="{73651581-0A71-41E5-BA9A-091C7EC8CC22}" type="sibTrans" cxnId="{083F9106-67BC-498B-B642-C59C4C02091B}">
      <dgm:prSet/>
      <dgm:spPr/>
      <dgm:t>
        <a:bodyPr/>
        <a:lstStyle/>
        <a:p>
          <a:endParaRPr lang="en-US"/>
        </a:p>
      </dgm:t>
    </dgm:pt>
    <dgm:pt modelId="{7FC80A96-0543-41D2-82C6-AF06166081AE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Player Handouts</a:t>
          </a:r>
        </a:p>
      </dgm:t>
    </dgm:pt>
    <dgm:pt modelId="{05836263-D05D-487C-87BB-2E0DEB779C73}" type="parTrans" cxnId="{A1CBA607-6D37-4049-8C28-DC2E4564F50A}">
      <dgm:prSet/>
      <dgm:spPr/>
      <dgm:t>
        <a:bodyPr/>
        <a:lstStyle/>
        <a:p>
          <a:endParaRPr lang="en-US"/>
        </a:p>
      </dgm:t>
    </dgm:pt>
    <dgm:pt modelId="{3818AB16-00D0-44FA-9E62-031721A06DD8}" type="sibTrans" cxnId="{A1CBA607-6D37-4049-8C28-DC2E4564F50A}">
      <dgm:prSet/>
      <dgm:spPr/>
      <dgm:t>
        <a:bodyPr/>
        <a:lstStyle/>
        <a:p>
          <a:endParaRPr lang="en-US"/>
        </a:p>
      </dgm:t>
    </dgm:pt>
    <dgm:pt modelId="{7B5E0E5A-D27F-46B5-BD56-E83D2D00C679}">
      <dgm:prSet/>
      <dgm:spPr/>
      <dgm:t>
        <a:bodyPr/>
        <a:lstStyle/>
        <a:p>
          <a:r>
            <a:rPr lang="en-US" b="0" dirty="0">
              <a:latin typeface="Calibri" panose="020F0502020204030204" pitchFamily="34" charset="0"/>
              <a:cs typeface="Calibri" panose="020F0502020204030204" pitchFamily="34" charset="0"/>
            </a:rPr>
            <a:t>ICS 214, if applicable</a:t>
          </a:r>
        </a:p>
      </dgm:t>
    </dgm:pt>
    <dgm:pt modelId="{D58F3022-991B-48AC-9502-E98663B66F60}" type="parTrans" cxnId="{2E95E333-385B-4D4F-94C8-3E4DDBC4911A}">
      <dgm:prSet/>
      <dgm:spPr/>
      <dgm:t>
        <a:bodyPr/>
        <a:lstStyle/>
        <a:p>
          <a:endParaRPr lang="en-US"/>
        </a:p>
      </dgm:t>
    </dgm:pt>
    <dgm:pt modelId="{F73EA723-E0D9-42B8-90F1-173C6A1ED5E2}" type="sibTrans" cxnId="{2E95E333-385B-4D4F-94C8-3E4DDBC4911A}">
      <dgm:prSet/>
      <dgm:spPr/>
      <dgm:t>
        <a:bodyPr/>
        <a:lstStyle/>
        <a:p>
          <a:endParaRPr lang="en-US"/>
        </a:p>
      </dgm:t>
    </dgm:pt>
    <dgm:pt modelId="{C42A9257-59DF-47D8-8184-414F01E50C71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Submit SitReps via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bit.ly/vcsitrep2019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</dgm:t>
    </dgm:pt>
    <dgm:pt modelId="{E0C8718D-1914-4EAF-80F3-8E198F9D1ABE}" type="parTrans" cxnId="{997CF391-8433-488B-9FEE-24BD039D3EF2}">
      <dgm:prSet/>
      <dgm:spPr/>
      <dgm:t>
        <a:bodyPr/>
        <a:lstStyle/>
        <a:p>
          <a:endParaRPr lang="en-US"/>
        </a:p>
      </dgm:t>
    </dgm:pt>
    <dgm:pt modelId="{FBF55CC1-4F84-4C79-BF32-1E90E1894CDF}" type="sibTrans" cxnId="{997CF391-8433-488B-9FEE-24BD039D3EF2}">
      <dgm:prSet/>
      <dgm:spPr/>
      <dgm:t>
        <a:bodyPr/>
        <a:lstStyle/>
        <a:p>
          <a:endParaRPr lang="en-US"/>
        </a:p>
      </dgm:t>
    </dgm:pt>
    <dgm:pt modelId="{B9A309FE-FD87-4073-82C8-608B5012FE8F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46E8DE-8A3B-4DA2-8C1B-ADD4A7DA8EE5}" type="parTrans" cxnId="{513DBAF6-0D60-41B9-9E26-ADF768A0611D}">
      <dgm:prSet/>
      <dgm:spPr/>
      <dgm:t>
        <a:bodyPr/>
        <a:lstStyle/>
        <a:p>
          <a:endParaRPr lang="en-US"/>
        </a:p>
      </dgm:t>
    </dgm:pt>
    <dgm:pt modelId="{0D7A854D-05B8-4D80-8A0A-CE9B89D8B6DD}" type="sibTrans" cxnId="{513DBAF6-0D60-41B9-9E26-ADF768A0611D}">
      <dgm:prSet/>
      <dgm:spPr/>
      <dgm:t>
        <a:bodyPr/>
        <a:lstStyle/>
        <a:p>
          <a:endParaRPr lang="en-US"/>
        </a:p>
      </dgm:t>
    </dgm:pt>
    <dgm:pt modelId="{56844004-F642-4454-8875-F480A7DBAB6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Use Briefing PPT as guidance</a:t>
          </a:r>
        </a:p>
      </dgm:t>
    </dgm:pt>
    <dgm:pt modelId="{8413C892-F4F1-47B8-B806-EA172B24A643}" type="parTrans" cxnId="{5E092187-F7CA-4737-BB0C-E434E4F72C1F}">
      <dgm:prSet/>
      <dgm:spPr/>
      <dgm:t>
        <a:bodyPr/>
        <a:lstStyle/>
        <a:p>
          <a:endParaRPr lang="en-US"/>
        </a:p>
      </dgm:t>
    </dgm:pt>
    <dgm:pt modelId="{3654EFB5-99ED-4A5B-9304-293E3CC18FCB}" type="sibTrans" cxnId="{5E092187-F7CA-4737-BB0C-E434E4F72C1F}">
      <dgm:prSet/>
      <dgm:spPr/>
      <dgm:t>
        <a:bodyPr/>
        <a:lstStyle/>
        <a:p>
          <a:endParaRPr lang="en-US"/>
        </a:p>
      </dgm:t>
    </dgm:pt>
    <dgm:pt modelId="{3FEA2941-297E-4337-BDA2-10D62F98D218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1580807-6F8C-40E3-9168-7888C5F2E3E5}" type="parTrans" cxnId="{6F7B2B38-780E-4102-8857-2B919AE8F2A1}">
      <dgm:prSet/>
      <dgm:spPr/>
      <dgm:t>
        <a:bodyPr/>
        <a:lstStyle/>
        <a:p>
          <a:endParaRPr lang="en-US"/>
        </a:p>
      </dgm:t>
    </dgm:pt>
    <dgm:pt modelId="{5187BDA4-3DFA-4E04-A283-1D40262E286B}" type="sibTrans" cxnId="{6F7B2B38-780E-4102-8857-2B919AE8F2A1}">
      <dgm:prSet/>
      <dgm:spPr/>
      <dgm:t>
        <a:bodyPr/>
        <a:lstStyle/>
        <a:p>
          <a:endParaRPr lang="en-US"/>
        </a:p>
      </dgm:t>
    </dgm:pt>
    <dgm:pt modelId="{25408CFD-BCBB-46F9-9969-0D8946FED447}" type="pres">
      <dgm:prSet presAssocID="{23243071-2D38-4AD1-BB82-B5C0C0F4F4E7}" presName="Name0" presStyleCnt="0">
        <dgm:presLayoutVars>
          <dgm:dir/>
          <dgm:animLvl val="lvl"/>
          <dgm:resizeHandles val="exact"/>
        </dgm:presLayoutVars>
      </dgm:prSet>
      <dgm:spPr/>
    </dgm:pt>
    <dgm:pt modelId="{BC3A2A85-5B3E-46C8-A12C-71ABE10F36AE}" type="pres">
      <dgm:prSet presAssocID="{B131EEE8-67CA-408F-8869-2DDE6EB82728}" presName="composite" presStyleCnt="0"/>
      <dgm:spPr/>
    </dgm:pt>
    <dgm:pt modelId="{ADA56304-B3E2-4D79-8AEA-702193DD2220}" type="pres">
      <dgm:prSet presAssocID="{B131EEE8-67CA-408F-8869-2DDE6EB82728}" presName="parTx" presStyleLbl="alignNode1" presStyleIdx="0" presStyleCnt="3">
        <dgm:presLayoutVars>
          <dgm:chMax val="0"/>
          <dgm:chPref val="0"/>
        </dgm:presLayoutVars>
      </dgm:prSet>
      <dgm:spPr/>
    </dgm:pt>
    <dgm:pt modelId="{37473625-3D4A-4CA0-AF52-8C41503DDB53}" type="pres">
      <dgm:prSet presAssocID="{B131EEE8-67CA-408F-8869-2DDE6EB82728}" presName="desTx" presStyleLbl="alignAccFollowNode1" presStyleIdx="0" presStyleCnt="3">
        <dgm:presLayoutVars/>
      </dgm:prSet>
      <dgm:spPr/>
    </dgm:pt>
    <dgm:pt modelId="{A6D0EDCF-9784-471C-BA15-D68B5E86E501}" type="pres">
      <dgm:prSet presAssocID="{8055DA9E-9850-4B5A-94A0-6C6FA7F43F67}" presName="space" presStyleCnt="0"/>
      <dgm:spPr/>
    </dgm:pt>
    <dgm:pt modelId="{CE64AABE-2A51-46EA-B76F-B865B6DA38D2}" type="pres">
      <dgm:prSet presAssocID="{D33E75CB-3F96-431B-9AF0-B8C919774964}" presName="composite" presStyleCnt="0"/>
      <dgm:spPr/>
    </dgm:pt>
    <dgm:pt modelId="{F9E53952-7F5E-4863-A49D-36273D3D6D24}" type="pres">
      <dgm:prSet presAssocID="{D33E75CB-3F96-431B-9AF0-B8C919774964}" presName="parTx" presStyleLbl="alignNode1" presStyleIdx="1" presStyleCnt="3">
        <dgm:presLayoutVars>
          <dgm:chMax val="0"/>
          <dgm:chPref val="0"/>
        </dgm:presLayoutVars>
      </dgm:prSet>
      <dgm:spPr/>
    </dgm:pt>
    <dgm:pt modelId="{01FC3A26-1CB6-40C4-8BE8-75BD2A368AB2}" type="pres">
      <dgm:prSet presAssocID="{D33E75CB-3F96-431B-9AF0-B8C919774964}" presName="desTx" presStyleLbl="alignAccFollowNode1" presStyleIdx="1" presStyleCnt="3">
        <dgm:presLayoutVars/>
      </dgm:prSet>
      <dgm:spPr/>
    </dgm:pt>
    <dgm:pt modelId="{D2BE849A-1923-4C89-B764-01E1BE0A6C17}" type="pres">
      <dgm:prSet presAssocID="{463E676E-3793-4B62-9D49-2EF04A08DE38}" presName="space" presStyleCnt="0"/>
      <dgm:spPr/>
    </dgm:pt>
    <dgm:pt modelId="{E1F9FC4B-BA5B-48E7-A469-32F05FB304D6}" type="pres">
      <dgm:prSet presAssocID="{4CE66530-F8D2-4C43-B737-2F7BDE7336A7}" presName="composite" presStyleCnt="0"/>
      <dgm:spPr/>
    </dgm:pt>
    <dgm:pt modelId="{75086A97-3FD7-4C5A-B452-030A823ACCB3}" type="pres">
      <dgm:prSet presAssocID="{4CE66530-F8D2-4C43-B737-2F7BDE7336A7}" presName="parTx" presStyleLbl="alignNode1" presStyleIdx="2" presStyleCnt="3">
        <dgm:presLayoutVars>
          <dgm:chMax val="0"/>
          <dgm:chPref val="0"/>
        </dgm:presLayoutVars>
      </dgm:prSet>
      <dgm:spPr/>
    </dgm:pt>
    <dgm:pt modelId="{B30C9498-164F-4A53-B21D-221E95AE0D45}" type="pres">
      <dgm:prSet presAssocID="{4CE66530-F8D2-4C43-B737-2F7BDE7336A7}" presName="desTx" presStyleLbl="alignAccFollowNode1" presStyleIdx="2" presStyleCnt="3">
        <dgm:presLayoutVars/>
      </dgm:prSet>
      <dgm:spPr/>
    </dgm:pt>
  </dgm:ptLst>
  <dgm:cxnLst>
    <dgm:cxn modelId="{5064A302-3020-4587-970A-3A7893FC64CE}" srcId="{4CE66530-F8D2-4C43-B737-2F7BDE7336A7}" destId="{C6F98D29-C87D-4EC5-9B86-8CDBC4C7136B}" srcOrd="0" destOrd="0" parTransId="{CE659125-5E1F-4885-91AE-1E406810CA70}" sibTransId="{994C0EA0-DD59-41FB-A4B4-38E6BBF7B075}"/>
    <dgm:cxn modelId="{3E721904-53D4-4BCB-884C-23E0F77F53AD}" srcId="{C6F98D29-C87D-4EC5-9B86-8CDBC4C7136B}" destId="{15A181CE-4FB8-4606-AA35-388D8C087440}" srcOrd="2" destOrd="0" parTransId="{D54D282B-0336-4157-8CCA-274506914C87}" sibTransId="{ED3651CC-0C82-485D-AD46-5027702D3ABC}"/>
    <dgm:cxn modelId="{083F9106-67BC-498B-B642-C59C4C02091B}" srcId="{B131EEE8-67CA-408F-8869-2DDE6EB82728}" destId="{7CFCFCD7-B511-4EB7-9978-6DF5A60E3CD9}" srcOrd="0" destOrd="0" parTransId="{22941745-E243-4DCC-BF95-0574908F7C86}" sibTransId="{73651581-0A71-41E5-BA9A-091C7EC8CC22}"/>
    <dgm:cxn modelId="{A1CBA607-6D37-4049-8C28-DC2E4564F50A}" srcId="{7CFCFCD7-B511-4EB7-9978-6DF5A60E3CD9}" destId="{7FC80A96-0543-41D2-82C6-AF06166081AE}" srcOrd="0" destOrd="0" parTransId="{05836263-D05D-487C-87BB-2E0DEB779C73}" sibTransId="{3818AB16-00D0-44FA-9E62-031721A06DD8}"/>
    <dgm:cxn modelId="{AD04C613-397B-4266-A133-65CFF1EDA5A1}" type="presOf" srcId="{D33E75CB-3F96-431B-9AF0-B8C919774964}" destId="{F9E53952-7F5E-4863-A49D-36273D3D6D24}" srcOrd="0" destOrd="0" presId="urn:microsoft.com/office/officeart/2016/7/layout/ChevronBlockProcess"/>
    <dgm:cxn modelId="{80543B1B-7BB1-4083-BBAF-272F489B9418}" type="presOf" srcId="{7FC80A96-0543-41D2-82C6-AF06166081AE}" destId="{37473625-3D4A-4CA0-AF52-8C41503DDB53}" srcOrd="0" destOrd="1" presId="urn:microsoft.com/office/officeart/2016/7/layout/ChevronBlockProcess"/>
    <dgm:cxn modelId="{E4CDE82B-E301-4C02-9BBA-439793F637CC}" srcId="{23243071-2D38-4AD1-BB82-B5C0C0F4F4E7}" destId="{B131EEE8-67CA-408F-8869-2DDE6EB82728}" srcOrd="0" destOrd="0" parTransId="{7E91F3FF-761B-4BE3-9C8F-9D64321B6450}" sibTransId="{8055DA9E-9850-4B5A-94A0-6C6FA7F43F67}"/>
    <dgm:cxn modelId="{2E95E333-385B-4D4F-94C8-3E4DDBC4911A}" srcId="{7CFCFCD7-B511-4EB7-9978-6DF5A60E3CD9}" destId="{7B5E0E5A-D27F-46B5-BD56-E83D2D00C679}" srcOrd="1" destOrd="0" parTransId="{D58F3022-991B-48AC-9502-E98663B66F60}" sibTransId="{F73EA723-E0D9-42B8-90F1-173C6A1ED5E2}"/>
    <dgm:cxn modelId="{6F7B2B38-780E-4102-8857-2B919AE8F2A1}" srcId="{7F924C80-0DB1-4DCD-8309-159F0A22CD20}" destId="{3FEA2941-297E-4337-BDA2-10D62F98D218}" srcOrd="1" destOrd="0" parTransId="{71580807-6F8C-40E3-9168-7888C5F2E3E5}" sibTransId="{5187BDA4-3DFA-4E04-A283-1D40262E286B}"/>
    <dgm:cxn modelId="{0C4B8B61-638D-4D2C-9F41-EDE2DBF1EC7B}" srcId="{23243071-2D38-4AD1-BB82-B5C0C0F4F4E7}" destId="{4CE66530-F8D2-4C43-B737-2F7BDE7336A7}" srcOrd="2" destOrd="0" parTransId="{2E006AF9-37C9-4566-A505-70D72AD2B5A9}" sibTransId="{D1C6591E-9816-4F35-96A8-25149E25A503}"/>
    <dgm:cxn modelId="{F5458964-47C9-4F45-A6F5-E9EE3257DB66}" type="presOf" srcId="{C093A701-7A67-4D52-A27E-36014D3F4D79}" destId="{01FC3A26-1CB6-40C4-8BE8-75BD2A368AB2}" srcOrd="0" destOrd="5" presId="urn:microsoft.com/office/officeart/2016/7/layout/ChevronBlockProcess"/>
    <dgm:cxn modelId="{A5435648-4B77-4D85-9485-3C3A4EFD259D}" srcId="{D185A31A-62FB-4498-A950-727EA0260FD9}" destId="{C093A701-7A67-4D52-A27E-36014D3F4D79}" srcOrd="0" destOrd="0" parTransId="{F7798067-7F48-47EF-AEB0-918161186CE9}" sibTransId="{A4695A3B-5BC0-4A02-BD23-C0C998C0913D}"/>
    <dgm:cxn modelId="{9A05584B-FA74-4D09-806A-50E3AF69AC17}" type="presOf" srcId="{56844004-F642-4454-8875-F480A7DBAB69}" destId="{01FC3A26-1CB6-40C4-8BE8-75BD2A368AB2}" srcOrd="0" destOrd="3" presId="urn:microsoft.com/office/officeart/2016/7/layout/ChevronBlockProcess"/>
    <dgm:cxn modelId="{DD433E6C-53F7-4DEC-A44C-323250A199DA}" type="presOf" srcId="{7B5E0E5A-D27F-46B5-BD56-E83D2D00C679}" destId="{37473625-3D4A-4CA0-AF52-8C41503DDB53}" srcOrd="0" destOrd="2" presId="urn:microsoft.com/office/officeart/2016/7/layout/ChevronBlockProcess"/>
    <dgm:cxn modelId="{FEE9816D-8082-455B-9DBB-B4E5C241EDE9}" type="presOf" srcId="{7CFCFCD7-B511-4EB7-9978-6DF5A60E3CD9}" destId="{37473625-3D4A-4CA0-AF52-8C41503DDB53}" srcOrd="0" destOrd="0" presId="urn:microsoft.com/office/officeart/2016/7/layout/ChevronBlockProcess"/>
    <dgm:cxn modelId="{F7807B53-D0C0-4766-B7D1-9189DC33A935}" srcId="{7F924C80-0DB1-4DCD-8309-159F0A22CD20}" destId="{207A0F6A-7495-400C-A556-944812DCB44C}" srcOrd="0" destOrd="0" parTransId="{EE0EB46A-E868-43E9-B80B-3DB3D28E46B5}" sibTransId="{A7A91061-7DC4-4B24-971A-77BCA66C27D0}"/>
    <dgm:cxn modelId="{3BAA0A54-677A-4F9A-A853-37F9CF468E33}" type="presOf" srcId="{7A028F6B-33E7-4E43-B8EE-5626C56AD192}" destId="{B30C9498-164F-4A53-B21D-221E95AE0D45}" srcOrd="0" destOrd="1" presId="urn:microsoft.com/office/officeart/2016/7/layout/ChevronBlockProcess"/>
    <dgm:cxn modelId="{FA52B976-E57A-489A-8BA0-49206AC4C21B}" srcId="{D33E75CB-3F96-431B-9AF0-B8C919774964}" destId="{7F924C80-0DB1-4DCD-8309-159F0A22CD20}" srcOrd="0" destOrd="0" parTransId="{9384DB2A-6827-4706-88AC-BAE68033E26D}" sibTransId="{EADC9F00-8ACC-4926-B41A-9AD8C43D8A23}"/>
    <dgm:cxn modelId="{07D72E77-D049-4F97-BF26-990EF18D9E0A}" type="presOf" srcId="{4CE66530-F8D2-4C43-B737-2F7BDE7336A7}" destId="{75086A97-3FD7-4C5A-B452-030A823ACCB3}" srcOrd="0" destOrd="0" presId="urn:microsoft.com/office/officeart/2016/7/layout/ChevronBlockProcess"/>
    <dgm:cxn modelId="{CCE7BA58-E152-4846-9D22-192996918105}" type="presOf" srcId="{23243071-2D38-4AD1-BB82-B5C0C0F4F4E7}" destId="{25408CFD-BCBB-46F9-9969-0D8946FED447}" srcOrd="0" destOrd="0" presId="urn:microsoft.com/office/officeart/2016/7/layout/ChevronBlockProcess"/>
    <dgm:cxn modelId="{D8E3C258-A77E-4AEE-B8B4-DF303E9D2C33}" type="presOf" srcId="{7F924C80-0DB1-4DCD-8309-159F0A22CD20}" destId="{01FC3A26-1CB6-40C4-8BE8-75BD2A368AB2}" srcOrd="0" destOrd="0" presId="urn:microsoft.com/office/officeart/2016/7/layout/ChevronBlockProcess"/>
    <dgm:cxn modelId="{8EB5327B-A29B-4EFF-B843-EC75D60CECC7}" type="presOf" srcId="{7C98279F-3E71-4896-BF72-2A8B12EBBDD1}" destId="{B30C9498-164F-4A53-B21D-221E95AE0D45}" srcOrd="0" destOrd="2" presId="urn:microsoft.com/office/officeart/2016/7/layout/ChevronBlockProcess"/>
    <dgm:cxn modelId="{5E092187-F7CA-4737-BB0C-E434E4F72C1F}" srcId="{7F924C80-0DB1-4DCD-8309-159F0A22CD20}" destId="{56844004-F642-4454-8875-F480A7DBAB69}" srcOrd="2" destOrd="0" parTransId="{8413C892-F4F1-47B8-B806-EA172B24A643}" sibTransId="{3654EFB5-99ED-4A5B-9304-293E3CC18FCB}"/>
    <dgm:cxn modelId="{997CF391-8433-488B-9FEE-24BD039D3EF2}" srcId="{C6F98D29-C87D-4EC5-9B86-8CDBC4C7136B}" destId="{C42A9257-59DF-47D8-8184-414F01E50C71}" srcOrd="4" destOrd="0" parTransId="{E0C8718D-1914-4EAF-80F3-8E198F9D1ABE}" sibTransId="{FBF55CC1-4F84-4C79-BF32-1E90E1894CDF}"/>
    <dgm:cxn modelId="{2F3BF895-E4EF-482F-BF55-F83662A6EBC2}" type="presOf" srcId="{B131EEE8-67CA-408F-8869-2DDE6EB82728}" destId="{ADA56304-B3E2-4D79-8AEA-702193DD2220}" srcOrd="0" destOrd="0" presId="urn:microsoft.com/office/officeart/2016/7/layout/ChevronBlockProcess"/>
    <dgm:cxn modelId="{B4261CA7-54D4-4A51-9498-823752EDABA1}" type="presOf" srcId="{D185A31A-62FB-4498-A950-727EA0260FD9}" destId="{01FC3A26-1CB6-40C4-8BE8-75BD2A368AB2}" srcOrd="0" destOrd="4" presId="urn:microsoft.com/office/officeart/2016/7/layout/ChevronBlockProcess"/>
    <dgm:cxn modelId="{593063AC-0238-4357-A0A3-DA6CB09D5A18}" srcId="{C6F98D29-C87D-4EC5-9B86-8CDBC4C7136B}" destId="{7A028F6B-33E7-4E43-B8EE-5626C56AD192}" srcOrd="0" destOrd="0" parTransId="{0B447085-CECF-421A-B890-BCF38497CA77}" sibTransId="{97BF9B36-F462-4F11-80A9-CE0F7D4F07CF}"/>
    <dgm:cxn modelId="{67170AC8-D2D7-4CE6-BEF9-25E6AA731485}" srcId="{C6F98D29-C87D-4EC5-9B86-8CDBC4C7136B}" destId="{7C98279F-3E71-4896-BF72-2A8B12EBBDD1}" srcOrd="1" destOrd="0" parTransId="{0CB88985-CA98-4725-90A4-20DB1E433197}" sibTransId="{14E48DAF-5EB1-48A2-8AD8-05290A3959A1}"/>
    <dgm:cxn modelId="{4CC9A2CE-496C-499D-851A-4FBC22765457}" type="presOf" srcId="{15A181CE-4FB8-4606-AA35-388D8C087440}" destId="{B30C9498-164F-4A53-B21D-221E95AE0D45}" srcOrd="0" destOrd="3" presId="urn:microsoft.com/office/officeart/2016/7/layout/ChevronBlockProcess"/>
    <dgm:cxn modelId="{35A409DB-8202-4F89-9C15-C8139ECA0A4C}" srcId="{D33E75CB-3F96-431B-9AF0-B8C919774964}" destId="{D185A31A-62FB-4498-A950-727EA0260FD9}" srcOrd="1" destOrd="0" parTransId="{A89717E8-CB0D-45CD-BB14-3731EB62E638}" sibTransId="{9D103DAE-C77A-4A2F-B845-43185AB1D091}"/>
    <dgm:cxn modelId="{E9190ADD-2F9B-4E51-BB23-96ECDFFCA4D6}" type="presOf" srcId="{C42A9257-59DF-47D8-8184-414F01E50C71}" destId="{B30C9498-164F-4A53-B21D-221E95AE0D45}" srcOrd="0" destOrd="5" presId="urn:microsoft.com/office/officeart/2016/7/layout/ChevronBlockProcess"/>
    <dgm:cxn modelId="{A2608FDE-BF16-481A-B6CD-5B5ED308F12B}" type="presOf" srcId="{207A0F6A-7495-400C-A556-944812DCB44C}" destId="{01FC3A26-1CB6-40C4-8BE8-75BD2A368AB2}" srcOrd="0" destOrd="1" presId="urn:microsoft.com/office/officeart/2016/7/layout/ChevronBlockProcess"/>
    <dgm:cxn modelId="{B8CB61DF-F0B1-49D6-B909-6418D228A6ED}" type="presOf" srcId="{C6F98D29-C87D-4EC5-9B86-8CDBC4C7136B}" destId="{B30C9498-164F-4A53-B21D-221E95AE0D45}" srcOrd="0" destOrd="0" presId="urn:microsoft.com/office/officeart/2016/7/layout/ChevronBlockProcess"/>
    <dgm:cxn modelId="{D77F37E6-D33B-469A-A21A-C028E7B8D809}" srcId="{23243071-2D38-4AD1-BB82-B5C0C0F4F4E7}" destId="{D33E75CB-3F96-431B-9AF0-B8C919774964}" srcOrd="1" destOrd="0" parTransId="{6A355DB4-122F-4F2D-A4A5-0C2262DFA297}" sibTransId="{463E676E-3793-4B62-9D49-2EF04A08DE38}"/>
    <dgm:cxn modelId="{BFAABBE9-7AB4-4064-9A67-3B88921A645E}" type="presOf" srcId="{3FEA2941-297E-4337-BDA2-10D62F98D218}" destId="{01FC3A26-1CB6-40C4-8BE8-75BD2A368AB2}" srcOrd="0" destOrd="2" presId="urn:microsoft.com/office/officeart/2016/7/layout/ChevronBlockProcess"/>
    <dgm:cxn modelId="{255B67F1-A10E-45B3-8135-0E30C1F3D483}" type="presOf" srcId="{B9A309FE-FD87-4073-82C8-608B5012FE8F}" destId="{B30C9498-164F-4A53-B21D-221E95AE0D45}" srcOrd="0" destOrd="4" presId="urn:microsoft.com/office/officeart/2016/7/layout/ChevronBlockProcess"/>
    <dgm:cxn modelId="{513DBAF6-0D60-41B9-9E26-ADF768A0611D}" srcId="{C6F98D29-C87D-4EC5-9B86-8CDBC4C7136B}" destId="{B9A309FE-FD87-4073-82C8-608B5012FE8F}" srcOrd="3" destOrd="0" parTransId="{B946E8DE-8A3B-4DA2-8C1B-ADD4A7DA8EE5}" sibTransId="{0D7A854D-05B8-4D80-8A0A-CE9B89D8B6DD}"/>
    <dgm:cxn modelId="{E9592BFA-0E0C-455E-89FC-B0B4E4A63585}" type="presParOf" srcId="{25408CFD-BCBB-46F9-9969-0D8946FED447}" destId="{BC3A2A85-5B3E-46C8-A12C-71ABE10F36AE}" srcOrd="0" destOrd="0" presId="urn:microsoft.com/office/officeart/2016/7/layout/ChevronBlockProcess"/>
    <dgm:cxn modelId="{E37B2C0D-99E8-4CBF-BFB7-C32C39C814EA}" type="presParOf" srcId="{BC3A2A85-5B3E-46C8-A12C-71ABE10F36AE}" destId="{ADA56304-B3E2-4D79-8AEA-702193DD2220}" srcOrd="0" destOrd="0" presId="urn:microsoft.com/office/officeart/2016/7/layout/ChevronBlockProcess"/>
    <dgm:cxn modelId="{1D294766-292B-4A92-9899-8A725A4C0905}" type="presParOf" srcId="{BC3A2A85-5B3E-46C8-A12C-71ABE10F36AE}" destId="{37473625-3D4A-4CA0-AF52-8C41503DDB53}" srcOrd="1" destOrd="0" presId="urn:microsoft.com/office/officeart/2016/7/layout/ChevronBlockProcess"/>
    <dgm:cxn modelId="{26F12701-88F2-42FF-A6B1-85EBCA79D260}" type="presParOf" srcId="{25408CFD-BCBB-46F9-9969-0D8946FED447}" destId="{A6D0EDCF-9784-471C-BA15-D68B5E86E501}" srcOrd="1" destOrd="0" presId="urn:microsoft.com/office/officeart/2016/7/layout/ChevronBlockProcess"/>
    <dgm:cxn modelId="{2279362F-6309-4D2A-A731-E95A584E1D15}" type="presParOf" srcId="{25408CFD-BCBB-46F9-9969-0D8946FED447}" destId="{CE64AABE-2A51-46EA-B76F-B865B6DA38D2}" srcOrd="2" destOrd="0" presId="urn:microsoft.com/office/officeart/2016/7/layout/ChevronBlockProcess"/>
    <dgm:cxn modelId="{0DF906B5-C2EA-42AF-978B-EE0B4868E082}" type="presParOf" srcId="{CE64AABE-2A51-46EA-B76F-B865B6DA38D2}" destId="{F9E53952-7F5E-4863-A49D-36273D3D6D24}" srcOrd="0" destOrd="0" presId="urn:microsoft.com/office/officeart/2016/7/layout/ChevronBlockProcess"/>
    <dgm:cxn modelId="{AF132AAF-C706-4693-93B8-3368135BEFDF}" type="presParOf" srcId="{CE64AABE-2A51-46EA-B76F-B865B6DA38D2}" destId="{01FC3A26-1CB6-40C4-8BE8-75BD2A368AB2}" srcOrd="1" destOrd="0" presId="urn:microsoft.com/office/officeart/2016/7/layout/ChevronBlockProcess"/>
    <dgm:cxn modelId="{EDEE722D-1EC8-405E-8177-441EB1B8485E}" type="presParOf" srcId="{25408CFD-BCBB-46F9-9969-0D8946FED447}" destId="{D2BE849A-1923-4C89-B764-01E1BE0A6C17}" srcOrd="3" destOrd="0" presId="urn:microsoft.com/office/officeart/2016/7/layout/ChevronBlockProcess"/>
    <dgm:cxn modelId="{0DDC03CD-B1B2-4261-8AF0-65E390D6272C}" type="presParOf" srcId="{25408CFD-BCBB-46F9-9969-0D8946FED447}" destId="{E1F9FC4B-BA5B-48E7-A469-32F05FB304D6}" srcOrd="4" destOrd="0" presId="urn:microsoft.com/office/officeart/2016/7/layout/ChevronBlockProcess"/>
    <dgm:cxn modelId="{6C9ADF8A-6730-470A-916B-094C0D53E366}" type="presParOf" srcId="{E1F9FC4B-BA5B-48E7-A469-32F05FB304D6}" destId="{75086A97-3FD7-4C5A-B452-030A823ACCB3}" srcOrd="0" destOrd="0" presId="urn:microsoft.com/office/officeart/2016/7/layout/ChevronBlockProcess"/>
    <dgm:cxn modelId="{25CE60F4-1443-4FE6-ABAD-F074DA8D10F3}" type="presParOf" srcId="{E1F9FC4B-BA5B-48E7-A469-32F05FB304D6}" destId="{B30C9498-164F-4A53-B21D-221E95AE0D45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5D8FEB-5171-4CD1-AB53-C6466D3822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1E6B94B-D3B7-43FE-AFEF-AE50793744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NEW link…will change January 1</a:t>
          </a:r>
          <a:r>
            <a:rPr lang="en-US" baseline="30000" dirty="0"/>
            <a:t>st</a:t>
          </a:r>
          <a:r>
            <a:rPr lang="en-US" dirty="0"/>
            <a:t> of every year (given no current activation at that time)</a:t>
          </a:r>
        </a:p>
      </dgm:t>
    </dgm:pt>
    <dgm:pt modelId="{6C4E1A47-BCCA-4E0D-9C2C-B606DD611253}" type="parTrans" cxnId="{30C4A09D-61A5-4031-8862-086AD25DF94A}">
      <dgm:prSet/>
      <dgm:spPr/>
      <dgm:t>
        <a:bodyPr/>
        <a:lstStyle/>
        <a:p>
          <a:endParaRPr lang="en-US"/>
        </a:p>
      </dgm:t>
    </dgm:pt>
    <dgm:pt modelId="{AE67E905-D707-4154-9303-B4EB5A58F418}" type="sibTrans" cxnId="{30C4A09D-61A5-4031-8862-086AD25DF94A}">
      <dgm:prSet/>
      <dgm:spPr/>
      <dgm:t>
        <a:bodyPr/>
        <a:lstStyle/>
        <a:p>
          <a:endParaRPr lang="en-US"/>
        </a:p>
      </dgm:t>
    </dgm:pt>
    <dgm:pt modelId="{0D564198-B5C1-4E04-A04A-97380ABF13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Suggestions from July meeting are being vetted</a:t>
          </a:r>
        </a:p>
      </dgm:t>
    </dgm:pt>
    <dgm:pt modelId="{CE9D21E1-7BCF-4563-A88E-E33EA269180B}" type="parTrans" cxnId="{315C7B12-7ADE-4ABB-B3A1-4C7FEE75B0DD}">
      <dgm:prSet/>
      <dgm:spPr/>
      <dgm:t>
        <a:bodyPr/>
        <a:lstStyle/>
        <a:p>
          <a:endParaRPr lang="en-US"/>
        </a:p>
      </dgm:t>
    </dgm:pt>
    <dgm:pt modelId="{4936784C-6139-4704-8A1F-0E7535BEEFA2}" type="sibTrans" cxnId="{315C7B12-7ADE-4ABB-B3A1-4C7FEE75B0DD}">
      <dgm:prSet/>
      <dgm:spPr/>
      <dgm:t>
        <a:bodyPr/>
        <a:lstStyle/>
        <a:p>
          <a:endParaRPr lang="en-US"/>
        </a:p>
      </dgm:t>
    </dgm:pt>
    <dgm:pt modelId="{33C14104-809B-4CA5-9217-B65320D70C0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Provide further input, post exercise (EEGs)</a:t>
          </a:r>
        </a:p>
      </dgm:t>
    </dgm:pt>
    <dgm:pt modelId="{5DD343BD-A3FE-4698-9E49-5640892CC4A2}" type="parTrans" cxnId="{B2EA8BBC-A1C0-4A40-80BA-B875B1A02106}">
      <dgm:prSet/>
      <dgm:spPr/>
      <dgm:t>
        <a:bodyPr/>
        <a:lstStyle/>
        <a:p>
          <a:endParaRPr lang="en-US"/>
        </a:p>
      </dgm:t>
    </dgm:pt>
    <dgm:pt modelId="{426976E3-1E55-4D25-B8DF-A617ECF8AF0F}" type="sibTrans" cxnId="{B2EA8BBC-A1C0-4A40-80BA-B875B1A02106}">
      <dgm:prSet/>
      <dgm:spPr/>
      <dgm:t>
        <a:bodyPr/>
        <a:lstStyle/>
        <a:p>
          <a:endParaRPr lang="en-US"/>
        </a:p>
      </dgm:t>
    </dgm:pt>
    <dgm:pt modelId="{4FAE5107-6C82-47DD-8ED8-0D62F2DCB6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Copy of submitted SitRep is emailed to Report Creator</a:t>
          </a:r>
        </a:p>
      </dgm:t>
    </dgm:pt>
    <dgm:pt modelId="{E7555FD3-E361-48F8-9D59-1AE2EC9EB375}" type="parTrans" cxnId="{D570E918-DAAC-4741-8658-26AF1E950763}">
      <dgm:prSet/>
      <dgm:spPr/>
      <dgm:t>
        <a:bodyPr/>
        <a:lstStyle/>
        <a:p>
          <a:endParaRPr lang="en-US"/>
        </a:p>
      </dgm:t>
    </dgm:pt>
    <dgm:pt modelId="{6F5540FE-3493-4522-87A9-274AC3487EE1}" type="sibTrans" cxnId="{D570E918-DAAC-4741-8658-26AF1E950763}">
      <dgm:prSet/>
      <dgm:spPr/>
      <dgm:t>
        <a:bodyPr/>
        <a:lstStyle/>
        <a:p>
          <a:endParaRPr lang="en-US"/>
        </a:p>
      </dgm:t>
    </dgm:pt>
    <dgm:pt modelId="{49078178-3F8F-4C5C-B169-FE16EC2F728A}" type="pres">
      <dgm:prSet presAssocID="{4B5D8FEB-5171-4CD1-AB53-C6466D3822FB}" presName="root" presStyleCnt="0">
        <dgm:presLayoutVars>
          <dgm:dir/>
          <dgm:resizeHandles val="exact"/>
        </dgm:presLayoutVars>
      </dgm:prSet>
      <dgm:spPr/>
    </dgm:pt>
    <dgm:pt modelId="{6C570920-95FA-4705-AD55-5B1E1D111D27}" type="pres">
      <dgm:prSet presAssocID="{41E6B94B-D3B7-43FE-AFEF-AE507937440B}" presName="compNode" presStyleCnt="0"/>
      <dgm:spPr/>
    </dgm:pt>
    <dgm:pt modelId="{5BD15F66-949C-49E5-A4ED-7F9C773F10BD}" type="pres">
      <dgm:prSet presAssocID="{41E6B94B-D3B7-43FE-AFEF-AE507937440B}" presName="bgRect" presStyleLbl="bgShp" presStyleIdx="0" presStyleCnt="3"/>
      <dgm:spPr/>
    </dgm:pt>
    <dgm:pt modelId="{BCFE1C40-7768-4C9F-8377-54707C719963}" type="pres">
      <dgm:prSet presAssocID="{41E6B94B-D3B7-43FE-AFEF-AE50793744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4FCD8B0E-6778-4258-8472-38F62BA78EC7}" type="pres">
      <dgm:prSet presAssocID="{41E6B94B-D3B7-43FE-AFEF-AE507937440B}" presName="spaceRect" presStyleCnt="0"/>
      <dgm:spPr/>
    </dgm:pt>
    <dgm:pt modelId="{421EFF9E-27C3-4A05-9DD9-AB7DD05F5395}" type="pres">
      <dgm:prSet presAssocID="{41E6B94B-D3B7-43FE-AFEF-AE507937440B}" presName="parTx" presStyleLbl="revTx" presStyleIdx="0" presStyleCnt="4">
        <dgm:presLayoutVars>
          <dgm:chMax val="0"/>
          <dgm:chPref val="0"/>
        </dgm:presLayoutVars>
      </dgm:prSet>
      <dgm:spPr/>
    </dgm:pt>
    <dgm:pt modelId="{19E1AC7C-3BB9-4AB9-9B67-D319827A18FD}" type="pres">
      <dgm:prSet presAssocID="{AE67E905-D707-4154-9303-B4EB5A58F418}" presName="sibTrans" presStyleCnt="0"/>
      <dgm:spPr/>
    </dgm:pt>
    <dgm:pt modelId="{77870517-8DFC-480C-9C50-3F74A0357F39}" type="pres">
      <dgm:prSet presAssocID="{0D564198-B5C1-4E04-A04A-97380ABF13C8}" presName="compNode" presStyleCnt="0"/>
      <dgm:spPr/>
    </dgm:pt>
    <dgm:pt modelId="{9C7A977C-73D8-4C86-AF5E-88C73B3F1D7C}" type="pres">
      <dgm:prSet presAssocID="{0D564198-B5C1-4E04-A04A-97380ABF13C8}" presName="bgRect" presStyleLbl="bgShp" presStyleIdx="1" presStyleCnt="3"/>
      <dgm:spPr/>
    </dgm:pt>
    <dgm:pt modelId="{3C8B6DAF-7659-4B54-88CC-93B19AD47913}" type="pres">
      <dgm:prSet presAssocID="{0D564198-B5C1-4E04-A04A-97380ABF13C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8953B0D-9FEA-4A3F-BE30-F3D600ADD6BC}" type="pres">
      <dgm:prSet presAssocID="{0D564198-B5C1-4E04-A04A-97380ABF13C8}" presName="spaceRect" presStyleCnt="0"/>
      <dgm:spPr/>
    </dgm:pt>
    <dgm:pt modelId="{ABE0E60A-851A-443F-A904-0B8FC48C0CF9}" type="pres">
      <dgm:prSet presAssocID="{0D564198-B5C1-4E04-A04A-97380ABF13C8}" presName="parTx" presStyleLbl="revTx" presStyleIdx="1" presStyleCnt="4">
        <dgm:presLayoutVars>
          <dgm:chMax val="0"/>
          <dgm:chPref val="0"/>
        </dgm:presLayoutVars>
      </dgm:prSet>
      <dgm:spPr/>
    </dgm:pt>
    <dgm:pt modelId="{AA6BA735-AF85-47B3-834B-652E8B48A0C9}" type="pres">
      <dgm:prSet presAssocID="{0D564198-B5C1-4E04-A04A-97380ABF13C8}" presName="desTx" presStyleLbl="revTx" presStyleIdx="2" presStyleCnt="4" custScaleX="128479">
        <dgm:presLayoutVars/>
      </dgm:prSet>
      <dgm:spPr/>
    </dgm:pt>
    <dgm:pt modelId="{68D12102-745B-438B-92CF-E4A66A3CE168}" type="pres">
      <dgm:prSet presAssocID="{4936784C-6139-4704-8A1F-0E7535BEEFA2}" presName="sibTrans" presStyleCnt="0"/>
      <dgm:spPr/>
    </dgm:pt>
    <dgm:pt modelId="{B1D56205-75E8-4CEE-A46F-F0874A99AE47}" type="pres">
      <dgm:prSet presAssocID="{4FAE5107-6C82-47DD-8ED8-0D62F2DCB6A3}" presName="compNode" presStyleCnt="0"/>
      <dgm:spPr/>
    </dgm:pt>
    <dgm:pt modelId="{BD5E642A-C7C5-46BC-9A76-28FBCD0B4011}" type="pres">
      <dgm:prSet presAssocID="{4FAE5107-6C82-47DD-8ED8-0D62F2DCB6A3}" presName="bgRect" presStyleLbl="bgShp" presStyleIdx="2" presStyleCnt="3"/>
      <dgm:spPr/>
    </dgm:pt>
    <dgm:pt modelId="{E2722560-7B3E-461D-BB8E-8F35CCA8143B}" type="pres">
      <dgm:prSet presAssocID="{4FAE5107-6C82-47DD-8ED8-0D62F2DCB6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D46D098-1626-4214-8BA8-0344503313EB}" type="pres">
      <dgm:prSet presAssocID="{4FAE5107-6C82-47DD-8ED8-0D62F2DCB6A3}" presName="spaceRect" presStyleCnt="0"/>
      <dgm:spPr/>
    </dgm:pt>
    <dgm:pt modelId="{7859FE6A-82B2-4F1D-AF91-02D7916BB8DD}" type="pres">
      <dgm:prSet presAssocID="{4FAE5107-6C82-47DD-8ED8-0D62F2DCB6A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5C7B12-7ADE-4ABB-B3A1-4C7FEE75B0DD}" srcId="{4B5D8FEB-5171-4CD1-AB53-C6466D3822FB}" destId="{0D564198-B5C1-4E04-A04A-97380ABF13C8}" srcOrd="1" destOrd="0" parTransId="{CE9D21E1-7BCF-4563-A88E-E33EA269180B}" sibTransId="{4936784C-6139-4704-8A1F-0E7535BEEFA2}"/>
    <dgm:cxn modelId="{D570E918-DAAC-4741-8658-26AF1E950763}" srcId="{4B5D8FEB-5171-4CD1-AB53-C6466D3822FB}" destId="{4FAE5107-6C82-47DD-8ED8-0D62F2DCB6A3}" srcOrd="2" destOrd="0" parTransId="{E7555FD3-E361-48F8-9D59-1AE2EC9EB375}" sibTransId="{6F5540FE-3493-4522-87A9-274AC3487EE1}"/>
    <dgm:cxn modelId="{7A35E11A-BE49-4E9C-9103-EDFCC3A255B0}" type="presOf" srcId="{4FAE5107-6C82-47DD-8ED8-0D62F2DCB6A3}" destId="{7859FE6A-82B2-4F1D-AF91-02D7916BB8DD}" srcOrd="0" destOrd="0" presId="urn:microsoft.com/office/officeart/2018/2/layout/IconVerticalSolidList"/>
    <dgm:cxn modelId="{49583343-704C-432B-B593-0A43D0D2649A}" type="presOf" srcId="{4B5D8FEB-5171-4CD1-AB53-C6466D3822FB}" destId="{49078178-3F8F-4C5C-B169-FE16EC2F728A}" srcOrd="0" destOrd="0" presId="urn:microsoft.com/office/officeart/2018/2/layout/IconVerticalSolidList"/>
    <dgm:cxn modelId="{30C4A09D-61A5-4031-8862-086AD25DF94A}" srcId="{4B5D8FEB-5171-4CD1-AB53-C6466D3822FB}" destId="{41E6B94B-D3B7-43FE-AFEF-AE507937440B}" srcOrd="0" destOrd="0" parTransId="{6C4E1A47-BCCA-4E0D-9C2C-B606DD611253}" sibTransId="{AE67E905-D707-4154-9303-B4EB5A58F418}"/>
    <dgm:cxn modelId="{B2EA8BBC-A1C0-4A40-80BA-B875B1A02106}" srcId="{0D564198-B5C1-4E04-A04A-97380ABF13C8}" destId="{33C14104-809B-4CA5-9217-B65320D70C01}" srcOrd="0" destOrd="0" parTransId="{5DD343BD-A3FE-4698-9E49-5640892CC4A2}" sibTransId="{426976E3-1E55-4D25-B8DF-A617ECF8AF0F}"/>
    <dgm:cxn modelId="{9CAA9DCF-7230-40FA-824B-7F365D305070}" type="presOf" srcId="{0D564198-B5C1-4E04-A04A-97380ABF13C8}" destId="{ABE0E60A-851A-443F-A904-0B8FC48C0CF9}" srcOrd="0" destOrd="0" presId="urn:microsoft.com/office/officeart/2018/2/layout/IconVerticalSolidList"/>
    <dgm:cxn modelId="{99D2B5EE-D193-47F0-8CB5-A126C82B8964}" type="presOf" srcId="{33C14104-809B-4CA5-9217-B65320D70C01}" destId="{AA6BA735-AF85-47B3-834B-652E8B48A0C9}" srcOrd="0" destOrd="0" presId="urn:microsoft.com/office/officeart/2018/2/layout/IconVerticalSolidList"/>
    <dgm:cxn modelId="{F9D946FB-486C-42B0-9D79-E3C5B6EA6536}" type="presOf" srcId="{41E6B94B-D3B7-43FE-AFEF-AE507937440B}" destId="{421EFF9E-27C3-4A05-9DD9-AB7DD05F5395}" srcOrd="0" destOrd="0" presId="urn:microsoft.com/office/officeart/2018/2/layout/IconVerticalSolidList"/>
    <dgm:cxn modelId="{5FD60587-E928-4C21-BF48-5800FB82E090}" type="presParOf" srcId="{49078178-3F8F-4C5C-B169-FE16EC2F728A}" destId="{6C570920-95FA-4705-AD55-5B1E1D111D27}" srcOrd="0" destOrd="0" presId="urn:microsoft.com/office/officeart/2018/2/layout/IconVerticalSolidList"/>
    <dgm:cxn modelId="{EE5B53B7-1EF6-45B5-BF30-4437AA2452CD}" type="presParOf" srcId="{6C570920-95FA-4705-AD55-5B1E1D111D27}" destId="{5BD15F66-949C-49E5-A4ED-7F9C773F10BD}" srcOrd="0" destOrd="0" presId="urn:microsoft.com/office/officeart/2018/2/layout/IconVerticalSolidList"/>
    <dgm:cxn modelId="{3D7A1D09-5267-415F-8077-BCE08AA7D45A}" type="presParOf" srcId="{6C570920-95FA-4705-AD55-5B1E1D111D27}" destId="{BCFE1C40-7768-4C9F-8377-54707C719963}" srcOrd="1" destOrd="0" presId="urn:microsoft.com/office/officeart/2018/2/layout/IconVerticalSolidList"/>
    <dgm:cxn modelId="{0B0CF940-FBA8-48CC-8957-3C50683655AA}" type="presParOf" srcId="{6C570920-95FA-4705-AD55-5B1E1D111D27}" destId="{4FCD8B0E-6778-4258-8472-38F62BA78EC7}" srcOrd="2" destOrd="0" presId="urn:microsoft.com/office/officeart/2018/2/layout/IconVerticalSolidList"/>
    <dgm:cxn modelId="{3EB9BB25-8419-4747-8AB0-79EDBF62392C}" type="presParOf" srcId="{6C570920-95FA-4705-AD55-5B1E1D111D27}" destId="{421EFF9E-27C3-4A05-9DD9-AB7DD05F5395}" srcOrd="3" destOrd="0" presId="urn:microsoft.com/office/officeart/2018/2/layout/IconVerticalSolidList"/>
    <dgm:cxn modelId="{BE1C42CD-D15A-497C-9602-C081E09E93B3}" type="presParOf" srcId="{49078178-3F8F-4C5C-B169-FE16EC2F728A}" destId="{19E1AC7C-3BB9-4AB9-9B67-D319827A18FD}" srcOrd="1" destOrd="0" presId="urn:microsoft.com/office/officeart/2018/2/layout/IconVerticalSolidList"/>
    <dgm:cxn modelId="{ADBCAA8F-72F1-4876-BF3D-69C6EEF987C1}" type="presParOf" srcId="{49078178-3F8F-4C5C-B169-FE16EC2F728A}" destId="{77870517-8DFC-480C-9C50-3F74A0357F39}" srcOrd="2" destOrd="0" presId="urn:microsoft.com/office/officeart/2018/2/layout/IconVerticalSolidList"/>
    <dgm:cxn modelId="{22AB7076-E31C-4B8D-B56B-4940B179F89E}" type="presParOf" srcId="{77870517-8DFC-480C-9C50-3F74A0357F39}" destId="{9C7A977C-73D8-4C86-AF5E-88C73B3F1D7C}" srcOrd="0" destOrd="0" presId="urn:microsoft.com/office/officeart/2018/2/layout/IconVerticalSolidList"/>
    <dgm:cxn modelId="{2767C415-A4C8-466A-A672-4866D401D506}" type="presParOf" srcId="{77870517-8DFC-480C-9C50-3F74A0357F39}" destId="{3C8B6DAF-7659-4B54-88CC-93B19AD47913}" srcOrd="1" destOrd="0" presId="urn:microsoft.com/office/officeart/2018/2/layout/IconVerticalSolidList"/>
    <dgm:cxn modelId="{45EA53E7-CDE2-4117-BB62-0B77A95ABB52}" type="presParOf" srcId="{77870517-8DFC-480C-9C50-3F74A0357F39}" destId="{68953B0D-9FEA-4A3F-BE30-F3D600ADD6BC}" srcOrd="2" destOrd="0" presId="urn:microsoft.com/office/officeart/2018/2/layout/IconVerticalSolidList"/>
    <dgm:cxn modelId="{7E99AE10-9107-4DEF-9B62-BF3395805859}" type="presParOf" srcId="{77870517-8DFC-480C-9C50-3F74A0357F39}" destId="{ABE0E60A-851A-443F-A904-0B8FC48C0CF9}" srcOrd="3" destOrd="0" presId="urn:microsoft.com/office/officeart/2018/2/layout/IconVerticalSolidList"/>
    <dgm:cxn modelId="{57ACC2AD-2BAE-4C0F-946A-672424970C06}" type="presParOf" srcId="{77870517-8DFC-480C-9C50-3F74A0357F39}" destId="{AA6BA735-AF85-47B3-834B-652E8B48A0C9}" srcOrd="4" destOrd="0" presId="urn:microsoft.com/office/officeart/2018/2/layout/IconVerticalSolidList"/>
    <dgm:cxn modelId="{A1D1E72D-EC46-4A0C-AC96-02C64B2C6DB3}" type="presParOf" srcId="{49078178-3F8F-4C5C-B169-FE16EC2F728A}" destId="{68D12102-745B-438B-92CF-E4A66A3CE168}" srcOrd="3" destOrd="0" presId="urn:microsoft.com/office/officeart/2018/2/layout/IconVerticalSolidList"/>
    <dgm:cxn modelId="{AF8E3F70-9221-4FC9-B473-A33329717EF2}" type="presParOf" srcId="{49078178-3F8F-4C5C-B169-FE16EC2F728A}" destId="{B1D56205-75E8-4CEE-A46F-F0874A99AE47}" srcOrd="4" destOrd="0" presId="urn:microsoft.com/office/officeart/2018/2/layout/IconVerticalSolidList"/>
    <dgm:cxn modelId="{2C3127CE-D943-46CC-B845-E3FFF6BC0EE2}" type="presParOf" srcId="{B1D56205-75E8-4CEE-A46F-F0874A99AE47}" destId="{BD5E642A-C7C5-46BC-9A76-28FBCD0B4011}" srcOrd="0" destOrd="0" presId="urn:microsoft.com/office/officeart/2018/2/layout/IconVerticalSolidList"/>
    <dgm:cxn modelId="{33BEDF65-A03E-4BE0-9603-C41050718EB6}" type="presParOf" srcId="{B1D56205-75E8-4CEE-A46F-F0874A99AE47}" destId="{E2722560-7B3E-461D-BB8E-8F35CCA8143B}" srcOrd="1" destOrd="0" presId="urn:microsoft.com/office/officeart/2018/2/layout/IconVerticalSolidList"/>
    <dgm:cxn modelId="{5B86B4AF-1768-42AE-ABB3-1BB12E5CB7BA}" type="presParOf" srcId="{B1D56205-75E8-4CEE-A46F-F0874A99AE47}" destId="{3D46D098-1626-4214-8BA8-0344503313EB}" srcOrd="2" destOrd="0" presId="urn:microsoft.com/office/officeart/2018/2/layout/IconVerticalSolidList"/>
    <dgm:cxn modelId="{AE9E181D-7A8B-4C1B-8924-620A83E73075}" type="presParOf" srcId="{B1D56205-75E8-4CEE-A46F-F0874A99AE47}" destId="{7859FE6A-82B2-4F1D-AF91-02D7916BB8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243071-2D38-4AD1-BB82-B5C0C0F4F4E7}" type="doc">
      <dgm:prSet loTypeId="urn:microsoft.com/office/officeart/2016/7/layout/ChevronBlock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131EEE8-67CA-408F-8869-2DDE6EB82728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Hot Wash       </a:t>
          </a:r>
          <a:r>
            <a:rPr lang="en-US" sz="2800" b="0" dirty="0">
              <a:latin typeface="Calibri" panose="020F0502020204030204" pitchFamily="34" charset="0"/>
              <a:cs typeface="Calibri" panose="020F0502020204030204" pitchFamily="34" charset="0"/>
            </a:rPr>
            <a:t>(30 mins)</a:t>
          </a:r>
        </a:p>
      </dgm:t>
    </dgm:pt>
    <dgm:pt modelId="{7E91F3FF-761B-4BE3-9C8F-9D64321B6450}" type="parTrans" cxnId="{E4CDE82B-E301-4C02-9BBA-439793F637C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55DA9E-9850-4B5A-94A0-6C6FA7F43F67}" type="sibTrans" cxnId="{E4CDE82B-E301-4C02-9BBA-439793F637C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924C80-0DB1-4DCD-8309-159F0A22CD20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n-US" sz="2000" b="0" dirty="0">
              <a:latin typeface="Calibri" panose="020F0502020204030204" pitchFamily="34" charset="0"/>
              <a:cs typeface="Calibri" panose="020F0502020204030204" pitchFamily="34" charset="0"/>
            </a:rPr>
            <a:t>acilitated</a:t>
          </a:r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 at each site</a:t>
          </a:r>
        </a:p>
      </dgm:t>
    </dgm:pt>
    <dgm:pt modelId="{9384DB2A-6827-4706-88AC-BAE68033E26D}" type="parTrans" cxnId="{FA52B976-E57A-489A-8BA0-49206AC4C21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DC9F00-8ACC-4926-B41A-9AD8C43D8A23}" type="sibTrans" cxnId="{FA52B976-E57A-489A-8BA0-49206AC4C21B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FDFA66-E492-4C47-A508-F2059D341C0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Exercise Lead, Controller &amp; Evaluator Debrief</a:t>
          </a:r>
        </a:p>
      </dgm:t>
    </dgm:pt>
    <dgm:pt modelId="{9B6E5F31-80C3-4F75-8C5C-D965103BB622}" type="parTrans" cxnId="{2DBF681C-867C-4B09-B7BF-F1FE7D4F2A8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07D966-BA6F-4E70-BD1C-3C707C2A1C12}" type="sibTrans" cxnId="{2DBF681C-867C-4B09-B7BF-F1FE7D4F2A8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556EB0-EFFC-4FD6-9C0D-B1BD18FDA568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Submit EEG</a:t>
          </a:r>
        </a:p>
      </dgm:t>
    </dgm:pt>
    <dgm:pt modelId="{613B02D7-9208-4D41-82F1-DF3B5728D767}" type="parTrans" cxnId="{3ACE6597-9696-4868-8D71-E9BF3D2D75B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51BE47-A115-4550-808A-72D0720A9664}" type="sibTrans" cxnId="{3ACE6597-9696-4868-8D71-E9BF3D2D75B4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1B0CF-D16D-4FD8-8E0B-446506FA4A23}">
      <dgm:prSet custT="1"/>
      <dgm:spPr/>
      <dgm:t>
        <a:bodyPr/>
        <a:lstStyle/>
        <a:p>
          <a:r>
            <a:rPr lang="en-US" sz="2000" dirty="0">
              <a:latin typeface="Calibri" panose="020F0502020204030204" pitchFamily="34" charset="0"/>
              <a:cs typeface="Calibri" panose="020F0502020204030204" pitchFamily="34" charset="0"/>
            </a:rPr>
            <a:t>Email completed EEG</a:t>
          </a:r>
        </a:p>
      </dgm:t>
    </dgm:pt>
    <dgm:pt modelId="{AEC29407-2F7D-424D-99A1-561286A5C080}" type="parTrans" cxnId="{5767029D-4D94-410D-B569-057B2136BB3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E94FB0-68C8-40B7-9C5A-EDC8B40CB5B0}" type="sibTrans" cxnId="{5767029D-4D94-410D-B569-057B2136BB3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7A0F6A-7495-400C-A556-944812DCB44C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Use Hot Wash PPT as guidance</a:t>
          </a:r>
        </a:p>
      </dgm:t>
    </dgm:pt>
    <dgm:pt modelId="{A7A91061-7DC4-4B24-971A-77BCA66C27D0}" type="sibTrans" cxnId="{F7807B53-D0C0-4766-B7D1-9189DC33A9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E0EB46A-E868-43E9-B80B-3DB3D28E46B5}" type="parTrans" cxnId="{F7807B53-D0C0-4766-B7D1-9189DC33A93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456C9C-EB12-40E5-8626-0F35FA4533D6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Assist Evaluator with EEG</a:t>
          </a:r>
        </a:p>
      </dgm:t>
    </dgm:pt>
    <dgm:pt modelId="{3D6AF268-60CD-490C-BDE2-18239A163A02}" type="parTrans" cxnId="{95EFDC22-5B45-40A3-8D7C-30A71AAAA37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7866FF-F88D-4672-9AEB-60EC15794251}" type="sibTrans" cxnId="{95EFDC22-5B45-40A3-8D7C-30A71AAAA37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E60AC8-AFA0-49FE-89BC-5BBBAC7291F7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9278CA-1A54-43F2-93AC-7678EF2C730E}" type="parTrans" cxnId="{2271278E-CB2B-4F27-A4F1-EDE9CC996A58}">
      <dgm:prSet/>
      <dgm:spPr/>
      <dgm:t>
        <a:bodyPr/>
        <a:lstStyle/>
        <a:p>
          <a:endParaRPr lang="en-US"/>
        </a:p>
      </dgm:t>
    </dgm:pt>
    <dgm:pt modelId="{FD8E7AEE-D170-4EE0-B341-38622618C67C}" type="sibTrans" cxnId="{2271278E-CB2B-4F27-A4F1-EDE9CC996A58}">
      <dgm:prSet/>
      <dgm:spPr/>
      <dgm:t>
        <a:bodyPr/>
        <a:lstStyle/>
        <a:p>
          <a:endParaRPr lang="en-US"/>
        </a:p>
      </dgm:t>
    </dgm:pt>
    <dgm:pt modelId="{88BE25E4-42E0-452A-B893-D311AA8B2089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Available for download under section 7 on the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exercise webpage</a:t>
          </a:r>
          <a:endParaRPr lang="en-US" sz="1600" dirty="0"/>
        </a:p>
      </dgm:t>
    </dgm:pt>
    <dgm:pt modelId="{229D2817-ED70-4031-AAB6-5666D30E54DD}" type="parTrans" cxnId="{5B9AE12F-9A5B-4BD4-9529-09D70208A6B8}">
      <dgm:prSet/>
      <dgm:spPr/>
      <dgm:t>
        <a:bodyPr/>
        <a:lstStyle/>
        <a:p>
          <a:endParaRPr lang="en-US"/>
        </a:p>
      </dgm:t>
    </dgm:pt>
    <dgm:pt modelId="{8E9489C7-E005-4607-9C02-F1BD31B6BDCD}" type="sibTrans" cxnId="{5B9AE12F-9A5B-4BD4-9529-09D70208A6B8}">
      <dgm:prSet/>
      <dgm:spPr/>
      <dgm:t>
        <a:bodyPr/>
        <a:lstStyle/>
        <a:p>
          <a:endParaRPr lang="en-US"/>
        </a:p>
      </dgm:t>
    </dgm:pt>
    <dgm:pt modelId="{8C800258-F25D-4909-B8D4-40D5D688C324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SWMHE@ventura.org</a:t>
          </a:r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AA219C-9E2B-49D4-8B84-FE7ACBE80A6A}" type="parTrans" cxnId="{8D35DFA7-06B4-48CD-BDB1-481235CF5424}">
      <dgm:prSet/>
      <dgm:spPr/>
      <dgm:t>
        <a:bodyPr/>
        <a:lstStyle/>
        <a:p>
          <a:endParaRPr lang="en-US"/>
        </a:p>
      </dgm:t>
    </dgm:pt>
    <dgm:pt modelId="{BF029440-F659-44D9-921E-1AC61CC09792}" type="sibTrans" cxnId="{8D35DFA7-06B4-48CD-BDB1-481235CF5424}">
      <dgm:prSet/>
      <dgm:spPr/>
      <dgm:t>
        <a:bodyPr/>
        <a:lstStyle/>
        <a:p>
          <a:endParaRPr lang="en-US"/>
        </a:p>
      </dgm:t>
    </dgm:pt>
    <dgm:pt modelId="{24481E95-0951-4592-9ACF-9838076CD595}">
      <dgm:prSet custT="1"/>
      <dgm:spPr/>
      <dgm:t>
        <a:bodyPr/>
        <a:lstStyle/>
        <a:p>
          <a:r>
            <a:rPr lang="en-US" sz="1600" dirty="0">
              <a:latin typeface="Calibri" panose="020F0502020204030204" pitchFamily="34" charset="0"/>
              <a:cs typeface="Calibri" panose="020F0502020204030204" pitchFamily="34" charset="0"/>
            </a:rPr>
            <a:t>with the subject line “2019 EEG_[name of your site]”</a:t>
          </a:r>
        </a:p>
      </dgm:t>
    </dgm:pt>
    <dgm:pt modelId="{33DC8BAE-EF13-4765-B505-F43C5C8A02F4}" type="parTrans" cxnId="{79A80286-9CEB-4852-A5F0-16D8B902E9B0}">
      <dgm:prSet/>
      <dgm:spPr/>
      <dgm:t>
        <a:bodyPr/>
        <a:lstStyle/>
        <a:p>
          <a:endParaRPr lang="en-US"/>
        </a:p>
      </dgm:t>
    </dgm:pt>
    <dgm:pt modelId="{F5066890-15BE-48AB-BF1E-86E6AF3BB70A}" type="sibTrans" cxnId="{79A80286-9CEB-4852-A5F0-16D8B902E9B0}">
      <dgm:prSet/>
      <dgm:spPr/>
      <dgm:t>
        <a:bodyPr/>
        <a:lstStyle/>
        <a:p>
          <a:endParaRPr lang="en-US"/>
        </a:p>
      </dgm:t>
    </dgm:pt>
    <dgm:pt modelId="{66C8FBE0-A1B3-4274-AF7C-ABBBDC66CD60}">
      <dgm:prSet custT="1"/>
      <dgm:spPr/>
      <dgm:t>
        <a:bodyPr/>
        <a:lstStyle/>
        <a:p>
          <a:r>
            <a:rPr lang="en-US" sz="1600" b="1" dirty="0">
              <a:latin typeface="Calibri" panose="020F0502020204030204" pitchFamily="34" charset="0"/>
              <a:cs typeface="Calibri" panose="020F0502020204030204" pitchFamily="34" charset="0"/>
            </a:rPr>
            <a:t>by 5:00 pm on, Friday, October 18</a:t>
          </a:r>
          <a:r>
            <a:rPr lang="en-US" sz="1600" b="1" baseline="30000" dirty="0">
              <a:latin typeface="Calibri" panose="020F0502020204030204" pitchFamily="34" charset="0"/>
              <a:cs typeface="Calibri" panose="020F0502020204030204" pitchFamily="34" charset="0"/>
            </a:rPr>
            <a:t>th.  </a:t>
          </a:r>
        </a:p>
        <a:p>
          <a:r>
            <a:rPr lang="en-US" sz="20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8BE281-2441-4F97-B544-1ABE341244E3}" type="parTrans" cxnId="{DCDF34FD-9934-44AC-9A8C-209E7B19FC63}">
      <dgm:prSet/>
      <dgm:spPr/>
      <dgm:t>
        <a:bodyPr/>
        <a:lstStyle/>
        <a:p>
          <a:endParaRPr lang="en-US"/>
        </a:p>
      </dgm:t>
    </dgm:pt>
    <dgm:pt modelId="{47B00A5E-D5B4-4BBD-9424-C5E39EC17CD4}" type="sibTrans" cxnId="{DCDF34FD-9934-44AC-9A8C-209E7B19FC63}">
      <dgm:prSet/>
      <dgm:spPr/>
      <dgm:t>
        <a:bodyPr/>
        <a:lstStyle/>
        <a:p>
          <a:endParaRPr lang="en-US"/>
        </a:p>
      </dgm:t>
    </dgm:pt>
    <dgm:pt modelId="{9E860FA2-7EB0-469A-8607-A00EF07A9E37}">
      <dgm:prSet custT="1"/>
      <dgm:spPr/>
      <dgm:t>
        <a:bodyPr/>
        <a:lstStyle/>
        <a:p>
          <a:endParaRPr lang="en-US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EEE1AE-E702-489C-A94A-D75ED915908A}" type="parTrans" cxnId="{DFA7123E-3EB4-41F2-B5B1-84484C9FD590}">
      <dgm:prSet/>
      <dgm:spPr/>
      <dgm:t>
        <a:bodyPr/>
        <a:lstStyle/>
        <a:p>
          <a:endParaRPr lang="en-US"/>
        </a:p>
      </dgm:t>
    </dgm:pt>
    <dgm:pt modelId="{CC47CD9B-9322-4FD0-90F3-1B875D5739E7}" type="sibTrans" cxnId="{DFA7123E-3EB4-41F2-B5B1-84484C9FD590}">
      <dgm:prSet/>
      <dgm:spPr/>
      <dgm:t>
        <a:bodyPr/>
        <a:lstStyle/>
        <a:p>
          <a:endParaRPr lang="en-US"/>
        </a:p>
      </dgm:t>
    </dgm:pt>
    <dgm:pt modelId="{FB1DA271-32EF-4CF0-AE0D-77D9C21D645C}">
      <dgm:prSet custT="1"/>
      <dgm:spPr/>
      <dgm:t>
        <a:bodyPr/>
        <a:lstStyle/>
        <a:p>
          <a:endParaRPr lang="en-US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00199F-28B1-4BCD-9E02-5A266DBAEFE0}" type="parTrans" cxnId="{1D77081A-03F1-4433-B26B-F6064CF60185}">
      <dgm:prSet/>
      <dgm:spPr/>
      <dgm:t>
        <a:bodyPr/>
        <a:lstStyle/>
        <a:p>
          <a:endParaRPr lang="en-US"/>
        </a:p>
      </dgm:t>
    </dgm:pt>
    <dgm:pt modelId="{4D0473EF-FEEE-4F52-BDD9-F23B0E5D49BE}" type="sibTrans" cxnId="{1D77081A-03F1-4433-B26B-F6064CF60185}">
      <dgm:prSet/>
      <dgm:spPr/>
      <dgm:t>
        <a:bodyPr/>
        <a:lstStyle/>
        <a:p>
          <a:endParaRPr lang="en-US"/>
        </a:p>
      </dgm:t>
    </dgm:pt>
    <dgm:pt modelId="{7EB657DE-2AC1-4614-9317-1738EE136A74}">
      <dgm:prSet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1800" dirty="0">
              <a:latin typeface="Calibri" panose="020F0502020204030204" pitchFamily="34" charset="0"/>
              <a:cs typeface="Calibri" panose="020F0502020204030204" pitchFamily="34" charset="0"/>
            </a:rPr>
            <a:t>Review player feedback forms, if applicable</a:t>
          </a:r>
        </a:p>
        <a:p>
          <a:pPr>
            <a:spcAft>
              <a:spcPts val="0"/>
            </a:spcAft>
            <a:buFont typeface="Arial" panose="020B0604020202020204" pitchFamily="34" charset="0"/>
            <a:buNone/>
          </a:pPr>
          <a:endParaRPr lang="en-US" sz="18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F80EC7-745B-47C9-94D5-73770EAFCE59}" type="parTrans" cxnId="{5ECC5DD3-5858-4BF9-B787-2F92442F6448}">
      <dgm:prSet/>
      <dgm:spPr/>
      <dgm:t>
        <a:bodyPr/>
        <a:lstStyle/>
        <a:p>
          <a:endParaRPr lang="en-US"/>
        </a:p>
      </dgm:t>
    </dgm:pt>
    <dgm:pt modelId="{995A8299-BE91-4155-B0D0-C57DA8AC8989}" type="sibTrans" cxnId="{5ECC5DD3-5858-4BF9-B787-2F92442F6448}">
      <dgm:prSet/>
      <dgm:spPr/>
      <dgm:t>
        <a:bodyPr/>
        <a:lstStyle/>
        <a:p>
          <a:endParaRPr lang="en-US"/>
        </a:p>
      </dgm:t>
    </dgm:pt>
    <dgm:pt modelId="{25408CFD-BCBB-46F9-9969-0D8946FED447}" type="pres">
      <dgm:prSet presAssocID="{23243071-2D38-4AD1-BB82-B5C0C0F4F4E7}" presName="Name0" presStyleCnt="0">
        <dgm:presLayoutVars>
          <dgm:dir/>
          <dgm:animLvl val="lvl"/>
          <dgm:resizeHandles val="exact"/>
        </dgm:presLayoutVars>
      </dgm:prSet>
      <dgm:spPr/>
    </dgm:pt>
    <dgm:pt modelId="{BC3A2A85-5B3E-46C8-A12C-71ABE10F36AE}" type="pres">
      <dgm:prSet presAssocID="{B131EEE8-67CA-408F-8869-2DDE6EB82728}" presName="composite" presStyleCnt="0"/>
      <dgm:spPr/>
    </dgm:pt>
    <dgm:pt modelId="{ADA56304-B3E2-4D79-8AEA-702193DD2220}" type="pres">
      <dgm:prSet presAssocID="{B131EEE8-67CA-408F-8869-2DDE6EB82728}" presName="parTx" presStyleLbl="alignNode1" presStyleIdx="0" presStyleCnt="3">
        <dgm:presLayoutVars>
          <dgm:chMax val="0"/>
          <dgm:chPref val="0"/>
        </dgm:presLayoutVars>
      </dgm:prSet>
      <dgm:spPr/>
    </dgm:pt>
    <dgm:pt modelId="{37473625-3D4A-4CA0-AF52-8C41503DDB53}" type="pres">
      <dgm:prSet presAssocID="{B131EEE8-67CA-408F-8869-2DDE6EB82728}" presName="desTx" presStyleLbl="alignAccFollowNode1" presStyleIdx="0" presStyleCnt="3">
        <dgm:presLayoutVars/>
      </dgm:prSet>
      <dgm:spPr/>
    </dgm:pt>
    <dgm:pt modelId="{A6D0EDCF-9784-471C-BA15-D68B5E86E501}" type="pres">
      <dgm:prSet presAssocID="{8055DA9E-9850-4B5A-94A0-6C6FA7F43F67}" presName="space" presStyleCnt="0"/>
      <dgm:spPr/>
    </dgm:pt>
    <dgm:pt modelId="{76657713-4EE5-4B21-BC03-520E258B3D24}" type="pres">
      <dgm:prSet presAssocID="{A4FDFA66-E492-4C47-A508-F2059D341C0F}" presName="composite" presStyleCnt="0"/>
      <dgm:spPr/>
    </dgm:pt>
    <dgm:pt modelId="{F526FA92-E855-4E74-90ED-082799E20FBC}" type="pres">
      <dgm:prSet presAssocID="{A4FDFA66-E492-4C47-A508-F2059D341C0F}" presName="parTx" presStyleLbl="alignNode1" presStyleIdx="1" presStyleCnt="3" custLinFactNeighborX="0" custLinFactNeighborY="2619">
        <dgm:presLayoutVars>
          <dgm:chMax val="0"/>
          <dgm:chPref val="0"/>
        </dgm:presLayoutVars>
      </dgm:prSet>
      <dgm:spPr/>
    </dgm:pt>
    <dgm:pt modelId="{5B204156-EAAF-422F-8A79-E12F7025206C}" type="pres">
      <dgm:prSet presAssocID="{A4FDFA66-E492-4C47-A508-F2059D341C0F}" presName="desTx" presStyleLbl="alignAccFollowNode1" presStyleIdx="1" presStyleCnt="3">
        <dgm:presLayoutVars/>
      </dgm:prSet>
      <dgm:spPr/>
    </dgm:pt>
    <dgm:pt modelId="{5E6E6C41-72A3-482C-8AD9-D125CFD004FC}" type="pres">
      <dgm:prSet presAssocID="{C107D966-BA6F-4E70-BD1C-3C707C2A1C12}" presName="space" presStyleCnt="0"/>
      <dgm:spPr/>
    </dgm:pt>
    <dgm:pt modelId="{FFDB6E6D-AA53-4383-872E-61000BBFEA08}" type="pres">
      <dgm:prSet presAssocID="{51556EB0-EFFC-4FD6-9C0D-B1BD18FDA568}" presName="composite" presStyleCnt="0"/>
      <dgm:spPr/>
    </dgm:pt>
    <dgm:pt modelId="{7FAFEDF2-1F94-40EF-8E38-0A57F8B51E51}" type="pres">
      <dgm:prSet presAssocID="{51556EB0-EFFC-4FD6-9C0D-B1BD18FDA568}" presName="parTx" presStyleLbl="alignNode1" presStyleIdx="2" presStyleCnt="3">
        <dgm:presLayoutVars>
          <dgm:chMax val="0"/>
          <dgm:chPref val="0"/>
        </dgm:presLayoutVars>
      </dgm:prSet>
      <dgm:spPr/>
    </dgm:pt>
    <dgm:pt modelId="{D564092B-A870-4BDA-A916-2CCA3911D7C3}" type="pres">
      <dgm:prSet presAssocID="{51556EB0-EFFC-4FD6-9C0D-B1BD18FDA568}" presName="desTx" presStyleLbl="alignAccFollowNode1" presStyleIdx="2" presStyleCnt="3">
        <dgm:presLayoutVars/>
      </dgm:prSet>
      <dgm:spPr/>
    </dgm:pt>
  </dgm:ptLst>
  <dgm:cxnLst>
    <dgm:cxn modelId="{1D77081A-03F1-4433-B26B-F6064CF60185}" srcId="{0401B0CF-D16D-4FD8-8E0B-446506FA4A23}" destId="{FB1DA271-32EF-4CF0-AE0D-77D9C21D645C}" srcOrd="3" destOrd="0" parTransId="{9500199F-28B1-4BCD-9E02-5A266DBAEFE0}" sibTransId="{4D0473EF-FEEE-4F52-BDD9-F23B0E5D49BE}"/>
    <dgm:cxn modelId="{2DBF681C-867C-4B09-B7BF-F1FE7D4F2A89}" srcId="{23243071-2D38-4AD1-BB82-B5C0C0F4F4E7}" destId="{A4FDFA66-E492-4C47-A508-F2059D341C0F}" srcOrd="1" destOrd="0" parTransId="{9B6E5F31-80C3-4F75-8C5C-D965103BB622}" sibTransId="{C107D966-BA6F-4E70-BD1C-3C707C2A1C12}"/>
    <dgm:cxn modelId="{95EFDC22-5B45-40A3-8D7C-30A71AAAA375}" srcId="{A4FDFA66-E492-4C47-A508-F2059D341C0F}" destId="{41456C9C-EB12-40E5-8626-0F35FA4533D6}" srcOrd="1" destOrd="0" parTransId="{3D6AF268-60CD-490C-BDE2-18239A163A02}" sibTransId="{AE7866FF-F88D-4672-9AEB-60EC15794251}"/>
    <dgm:cxn modelId="{8F466924-A4D8-4D07-BB45-F78AFC40D0D7}" type="presOf" srcId="{41456C9C-EB12-40E5-8626-0F35FA4533D6}" destId="{5B204156-EAAF-422F-8A79-E12F7025206C}" srcOrd="0" destOrd="1" presId="urn:microsoft.com/office/officeart/2016/7/layout/ChevronBlockProcess"/>
    <dgm:cxn modelId="{E4CDE82B-E301-4C02-9BBA-439793F637CC}" srcId="{23243071-2D38-4AD1-BB82-B5C0C0F4F4E7}" destId="{B131EEE8-67CA-408F-8869-2DDE6EB82728}" srcOrd="0" destOrd="0" parTransId="{7E91F3FF-761B-4BE3-9C8F-9D64321B6450}" sibTransId="{8055DA9E-9850-4B5A-94A0-6C6FA7F43F67}"/>
    <dgm:cxn modelId="{3E55F12E-7BAE-4F8B-B1E7-B280EAB56FE8}" type="presOf" srcId="{8C800258-F25D-4909-B8D4-40D5D688C324}" destId="{D564092B-A870-4BDA-A916-2CCA3911D7C3}" srcOrd="0" destOrd="1" presId="urn:microsoft.com/office/officeart/2016/7/layout/ChevronBlockProcess"/>
    <dgm:cxn modelId="{5B9AE12F-9A5B-4BD4-9529-09D70208A6B8}" srcId="{7F924C80-0DB1-4DCD-8309-159F0A22CD20}" destId="{88BE25E4-42E0-452A-B893-D311AA8B2089}" srcOrd="2" destOrd="0" parTransId="{229D2817-ED70-4031-AAB6-5666D30E54DD}" sibTransId="{8E9489C7-E005-4607-9C02-F1BD31B6BDCD}"/>
    <dgm:cxn modelId="{7BAE5D31-6261-472C-9E60-28664ED63A29}" type="presOf" srcId="{0401B0CF-D16D-4FD8-8E0B-446506FA4A23}" destId="{D564092B-A870-4BDA-A916-2CCA3911D7C3}" srcOrd="0" destOrd="0" presId="urn:microsoft.com/office/officeart/2016/7/layout/ChevronBlockProcess"/>
    <dgm:cxn modelId="{6717B63C-7DC4-47F6-BDA2-23F52751D6D0}" type="presOf" srcId="{7EB657DE-2AC1-4614-9317-1738EE136A74}" destId="{5B204156-EAAF-422F-8A79-E12F7025206C}" srcOrd="0" destOrd="0" presId="urn:microsoft.com/office/officeart/2016/7/layout/ChevronBlockProcess"/>
    <dgm:cxn modelId="{DFA7123E-3EB4-41F2-B5B1-84484C9FD590}" srcId="{0401B0CF-D16D-4FD8-8E0B-446506FA4A23}" destId="{9E860FA2-7EB0-469A-8607-A00EF07A9E37}" srcOrd="1" destOrd="0" parTransId="{7BEEE1AE-E702-489C-A94A-D75ED915908A}" sibTransId="{CC47CD9B-9322-4FD0-90F3-1B875D5739E7}"/>
    <dgm:cxn modelId="{FB53175E-19F9-4503-8709-F5ABD09F9339}" type="presOf" srcId="{207A0F6A-7495-400C-A556-944812DCB44C}" destId="{37473625-3D4A-4CA0-AF52-8C41503DDB53}" srcOrd="0" destOrd="1" presId="urn:microsoft.com/office/officeart/2016/7/layout/ChevronBlockProcess"/>
    <dgm:cxn modelId="{5A709544-68B1-4DF4-BFC9-CC583CA64C11}" type="presOf" srcId="{66C8FBE0-A1B3-4274-AF7C-ABBBDC66CD60}" destId="{D564092B-A870-4BDA-A916-2CCA3911D7C3}" srcOrd="0" destOrd="5" presId="urn:microsoft.com/office/officeart/2016/7/layout/ChevronBlockProcess"/>
    <dgm:cxn modelId="{94972E70-3D24-4F0B-B811-E19559CBB6A4}" type="presOf" srcId="{A4FDFA66-E492-4C47-A508-F2059D341C0F}" destId="{F526FA92-E855-4E74-90ED-082799E20FBC}" srcOrd="0" destOrd="0" presId="urn:microsoft.com/office/officeart/2016/7/layout/ChevronBlockProcess"/>
    <dgm:cxn modelId="{F7807B53-D0C0-4766-B7D1-9189DC33A935}" srcId="{7F924C80-0DB1-4DCD-8309-159F0A22CD20}" destId="{207A0F6A-7495-400C-A556-944812DCB44C}" srcOrd="0" destOrd="0" parTransId="{EE0EB46A-E868-43E9-B80B-3DB3D28E46B5}" sibTransId="{A7A91061-7DC4-4B24-971A-77BCA66C27D0}"/>
    <dgm:cxn modelId="{FA52B976-E57A-489A-8BA0-49206AC4C21B}" srcId="{B131EEE8-67CA-408F-8869-2DDE6EB82728}" destId="{7F924C80-0DB1-4DCD-8309-159F0A22CD20}" srcOrd="0" destOrd="0" parTransId="{9384DB2A-6827-4706-88AC-BAE68033E26D}" sibTransId="{EADC9F00-8ACC-4926-B41A-9AD8C43D8A23}"/>
    <dgm:cxn modelId="{CCE7BA58-E152-4846-9D22-192996918105}" type="presOf" srcId="{23243071-2D38-4AD1-BB82-B5C0C0F4F4E7}" destId="{25408CFD-BCBB-46F9-9969-0D8946FED447}" srcOrd="0" destOrd="0" presId="urn:microsoft.com/office/officeart/2016/7/layout/ChevronBlockProcess"/>
    <dgm:cxn modelId="{4E5CCF7B-0057-41A1-801F-A794AB09CE55}" type="presOf" srcId="{FB1DA271-32EF-4CF0-AE0D-77D9C21D645C}" destId="{D564092B-A870-4BDA-A916-2CCA3911D7C3}" srcOrd="0" destOrd="4" presId="urn:microsoft.com/office/officeart/2016/7/layout/ChevronBlockProcess"/>
    <dgm:cxn modelId="{5C9E0484-01CA-4A9C-83A4-550967FD90B6}" type="presOf" srcId="{88BE25E4-42E0-452A-B893-D311AA8B2089}" destId="{37473625-3D4A-4CA0-AF52-8C41503DDB53}" srcOrd="0" destOrd="3" presId="urn:microsoft.com/office/officeart/2016/7/layout/ChevronBlockProcess"/>
    <dgm:cxn modelId="{79A80286-9CEB-4852-A5F0-16D8B902E9B0}" srcId="{0401B0CF-D16D-4FD8-8E0B-446506FA4A23}" destId="{24481E95-0951-4592-9ACF-9838076CD595}" srcOrd="2" destOrd="0" parTransId="{33DC8BAE-EF13-4765-B505-F43C5C8A02F4}" sibTransId="{F5066890-15BE-48AB-BF1E-86E6AF3BB70A}"/>
    <dgm:cxn modelId="{2271278E-CB2B-4F27-A4F1-EDE9CC996A58}" srcId="{7F924C80-0DB1-4DCD-8309-159F0A22CD20}" destId="{9AE60AC8-AFA0-49FE-89BC-5BBBAC7291F7}" srcOrd="1" destOrd="0" parTransId="{5F9278CA-1A54-43F2-93AC-7678EF2C730E}" sibTransId="{FD8E7AEE-D170-4EE0-B341-38622618C67C}"/>
    <dgm:cxn modelId="{68227E93-0288-49D9-8C07-4D26B3EE56B8}" type="presOf" srcId="{7F924C80-0DB1-4DCD-8309-159F0A22CD20}" destId="{37473625-3D4A-4CA0-AF52-8C41503DDB53}" srcOrd="0" destOrd="0" presId="urn:microsoft.com/office/officeart/2016/7/layout/ChevronBlockProcess"/>
    <dgm:cxn modelId="{2F3BF895-E4EF-482F-BF55-F83662A6EBC2}" type="presOf" srcId="{B131EEE8-67CA-408F-8869-2DDE6EB82728}" destId="{ADA56304-B3E2-4D79-8AEA-702193DD2220}" srcOrd="0" destOrd="0" presId="urn:microsoft.com/office/officeart/2016/7/layout/ChevronBlockProcess"/>
    <dgm:cxn modelId="{3ACE6597-9696-4868-8D71-E9BF3D2D75B4}" srcId="{23243071-2D38-4AD1-BB82-B5C0C0F4F4E7}" destId="{51556EB0-EFFC-4FD6-9C0D-B1BD18FDA568}" srcOrd="2" destOrd="0" parTransId="{613B02D7-9208-4D41-82F1-DF3B5728D767}" sibTransId="{C651BE47-A115-4550-808A-72D0720A9664}"/>
    <dgm:cxn modelId="{5767029D-4D94-410D-B569-057B2136BB31}" srcId="{51556EB0-EFFC-4FD6-9C0D-B1BD18FDA568}" destId="{0401B0CF-D16D-4FD8-8E0B-446506FA4A23}" srcOrd="0" destOrd="0" parTransId="{AEC29407-2F7D-424D-99A1-561286A5C080}" sibTransId="{EBE94FB0-68C8-40B7-9C5A-EDC8B40CB5B0}"/>
    <dgm:cxn modelId="{8D35DFA7-06B4-48CD-BDB1-481235CF5424}" srcId="{0401B0CF-D16D-4FD8-8E0B-446506FA4A23}" destId="{8C800258-F25D-4909-B8D4-40D5D688C324}" srcOrd="0" destOrd="0" parTransId="{5AAA219C-9E2B-49D4-8B84-FE7ACBE80A6A}" sibTransId="{BF029440-F659-44D9-921E-1AC61CC09792}"/>
    <dgm:cxn modelId="{88B5F6B5-8D63-4BF6-8350-DF472A535179}" type="presOf" srcId="{9E860FA2-7EB0-469A-8607-A00EF07A9E37}" destId="{D564092B-A870-4BDA-A916-2CCA3911D7C3}" srcOrd="0" destOrd="2" presId="urn:microsoft.com/office/officeart/2016/7/layout/ChevronBlockProcess"/>
    <dgm:cxn modelId="{7BC7AAC9-5E0E-420A-AC2E-DA34481401B3}" type="presOf" srcId="{9AE60AC8-AFA0-49FE-89BC-5BBBAC7291F7}" destId="{37473625-3D4A-4CA0-AF52-8C41503DDB53}" srcOrd="0" destOrd="2" presId="urn:microsoft.com/office/officeart/2016/7/layout/ChevronBlockProcess"/>
    <dgm:cxn modelId="{A55288D1-837C-4233-B056-4DEDD6639939}" type="presOf" srcId="{51556EB0-EFFC-4FD6-9C0D-B1BD18FDA568}" destId="{7FAFEDF2-1F94-40EF-8E38-0A57F8B51E51}" srcOrd="0" destOrd="0" presId="urn:microsoft.com/office/officeart/2016/7/layout/ChevronBlockProcess"/>
    <dgm:cxn modelId="{5ECC5DD3-5858-4BF9-B787-2F92442F6448}" srcId="{A4FDFA66-E492-4C47-A508-F2059D341C0F}" destId="{7EB657DE-2AC1-4614-9317-1738EE136A74}" srcOrd="0" destOrd="0" parTransId="{85F80EC7-745B-47C9-94D5-73770EAFCE59}" sibTransId="{995A8299-BE91-4155-B0D0-C57DA8AC8989}"/>
    <dgm:cxn modelId="{B68C35EC-3ADD-49C3-B0C0-86D1CEDBCD39}" type="presOf" srcId="{24481E95-0951-4592-9ACF-9838076CD595}" destId="{D564092B-A870-4BDA-A916-2CCA3911D7C3}" srcOrd="0" destOrd="3" presId="urn:microsoft.com/office/officeart/2016/7/layout/ChevronBlockProcess"/>
    <dgm:cxn modelId="{DCDF34FD-9934-44AC-9A8C-209E7B19FC63}" srcId="{0401B0CF-D16D-4FD8-8E0B-446506FA4A23}" destId="{66C8FBE0-A1B3-4274-AF7C-ABBBDC66CD60}" srcOrd="4" destOrd="0" parTransId="{BB8BE281-2441-4F97-B544-1ABE341244E3}" sibTransId="{47B00A5E-D5B4-4BBD-9424-C5E39EC17CD4}"/>
    <dgm:cxn modelId="{E9592BFA-0E0C-455E-89FC-B0B4E4A63585}" type="presParOf" srcId="{25408CFD-BCBB-46F9-9969-0D8946FED447}" destId="{BC3A2A85-5B3E-46C8-A12C-71ABE10F36AE}" srcOrd="0" destOrd="0" presId="urn:microsoft.com/office/officeart/2016/7/layout/ChevronBlockProcess"/>
    <dgm:cxn modelId="{E37B2C0D-99E8-4CBF-BFB7-C32C39C814EA}" type="presParOf" srcId="{BC3A2A85-5B3E-46C8-A12C-71ABE10F36AE}" destId="{ADA56304-B3E2-4D79-8AEA-702193DD2220}" srcOrd="0" destOrd="0" presId="urn:microsoft.com/office/officeart/2016/7/layout/ChevronBlockProcess"/>
    <dgm:cxn modelId="{1D294766-292B-4A92-9899-8A725A4C0905}" type="presParOf" srcId="{BC3A2A85-5B3E-46C8-A12C-71ABE10F36AE}" destId="{37473625-3D4A-4CA0-AF52-8C41503DDB53}" srcOrd="1" destOrd="0" presId="urn:microsoft.com/office/officeart/2016/7/layout/ChevronBlockProcess"/>
    <dgm:cxn modelId="{26F12701-88F2-42FF-A6B1-85EBCA79D260}" type="presParOf" srcId="{25408CFD-BCBB-46F9-9969-0D8946FED447}" destId="{A6D0EDCF-9784-471C-BA15-D68B5E86E501}" srcOrd="1" destOrd="0" presId="urn:microsoft.com/office/officeart/2016/7/layout/ChevronBlockProcess"/>
    <dgm:cxn modelId="{4DEC7BD1-7E70-438C-9DD1-1F7B30F26A7E}" type="presParOf" srcId="{25408CFD-BCBB-46F9-9969-0D8946FED447}" destId="{76657713-4EE5-4B21-BC03-520E258B3D24}" srcOrd="2" destOrd="0" presId="urn:microsoft.com/office/officeart/2016/7/layout/ChevronBlockProcess"/>
    <dgm:cxn modelId="{EDE9C9B0-CC79-4B39-912F-D3A237287BBE}" type="presParOf" srcId="{76657713-4EE5-4B21-BC03-520E258B3D24}" destId="{F526FA92-E855-4E74-90ED-082799E20FBC}" srcOrd="0" destOrd="0" presId="urn:microsoft.com/office/officeart/2016/7/layout/ChevronBlockProcess"/>
    <dgm:cxn modelId="{225B4571-ECE6-4D70-B53C-28292B26F13A}" type="presParOf" srcId="{76657713-4EE5-4B21-BC03-520E258B3D24}" destId="{5B204156-EAAF-422F-8A79-E12F7025206C}" srcOrd="1" destOrd="0" presId="urn:microsoft.com/office/officeart/2016/7/layout/ChevronBlockProcess"/>
    <dgm:cxn modelId="{7A834DDB-6947-4398-97AF-6EC5C98C7758}" type="presParOf" srcId="{25408CFD-BCBB-46F9-9969-0D8946FED447}" destId="{5E6E6C41-72A3-482C-8AD9-D125CFD004FC}" srcOrd="3" destOrd="0" presId="urn:microsoft.com/office/officeart/2016/7/layout/ChevronBlockProcess"/>
    <dgm:cxn modelId="{85C11124-3031-44AB-B93D-854125FF8D40}" type="presParOf" srcId="{25408CFD-BCBB-46F9-9969-0D8946FED447}" destId="{FFDB6E6D-AA53-4383-872E-61000BBFEA08}" srcOrd="4" destOrd="0" presId="urn:microsoft.com/office/officeart/2016/7/layout/ChevronBlockProcess"/>
    <dgm:cxn modelId="{31E61F9F-A6CE-43D6-A266-F02DE581CF8E}" type="presParOf" srcId="{FFDB6E6D-AA53-4383-872E-61000BBFEA08}" destId="{7FAFEDF2-1F94-40EF-8E38-0A57F8B51E51}" srcOrd="0" destOrd="0" presId="urn:microsoft.com/office/officeart/2016/7/layout/ChevronBlockProcess"/>
    <dgm:cxn modelId="{3622E79B-CCED-4F1A-BB8B-9211FE3DE185}" type="presParOf" srcId="{FFDB6E6D-AA53-4383-872E-61000BBFEA08}" destId="{D564092B-A870-4BDA-A916-2CCA3911D7C3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E19D4-27CF-4DE5-B6F3-23617AA4F203}">
      <dsp:nvSpPr>
        <dsp:cNvPr id="0" name=""/>
        <dsp:cNvSpPr/>
      </dsp:nvSpPr>
      <dsp:spPr>
        <a:xfrm>
          <a:off x="0" y="736274"/>
          <a:ext cx="6492875" cy="1530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562356" rIns="50391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work with Controller &amp; Evaluator to integrate patients into MSEL &amp; EEG</a:t>
          </a:r>
        </a:p>
      </dsp:txBody>
      <dsp:txXfrm>
        <a:off x="0" y="736274"/>
        <a:ext cx="6492875" cy="1530900"/>
      </dsp:txXfrm>
    </dsp:sp>
    <dsp:sp modelId="{A08A28A2-7BCD-47A0-A0FF-88FE869C9938}">
      <dsp:nvSpPr>
        <dsp:cNvPr id="0" name=""/>
        <dsp:cNvSpPr/>
      </dsp:nvSpPr>
      <dsp:spPr>
        <a:xfrm>
          <a:off x="324643" y="337754"/>
          <a:ext cx="4545012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Create Paper Patients</a:t>
          </a:r>
        </a:p>
      </dsp:txBody>
      <dsp:txXfrm>
        <a:off x="363551" y="376662"/>
        <a:ext cx="4467196" cy="719224"/>
      </dsp:txXfrm>
    </dsp:sp>
    <dsp:sp modelId="{C6A35366-170B-4C50-A502-302E3078EBD0}">
      <dsp:nvSpPr>
        <dsp:cNvPr id="0" name=""/>
        <dsp:cNvSpPr/>
      </dsp:nvSpPr>
      <dsp:spPr>
        <a:xfrm>
          <a:off x="0" y="2811495"/>
          <a:ext cx="6492875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11428826"/>
              <a:satOff val="-62091"/>
              <a:lumOff val="-219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562356" rIns="503919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include in ExPlan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work with Controller &amp; Evaluator to integrate patients into MSEL &amp; EEG</a:t>
          </a:r>
        </a:p>
      </dsp:txBody>
      <dsp:txXfrm>
        <a:off x="0" y="2811495"/>
        <a:ext cx="6492875" cy="1956150"/>
      </dsp:txXfrm>
    </dsp:sp>
    <dsp:sp modelId="{65813AAE-1D0F-475D-A394-E4B374C129E6}">
      <dsp:nvSpPr>
        <dsp:cNvPr id="0" name=""/>
        <dsp:cNvSpPr/>
      </dsp:nvSpPr>
      <dsp:spPr>
        <a:xfrm>
          <a:off x="324643" y="2412974"/>
          <a:ext cx="4545012" cy="797040"/>
        </a:xfrm>
        <a:prstGeom prst="roundRect">
          <a:avLst/>
        </a:prstGeom>
        <a:solidFill>
          <a:schemeClr val="accent2">
            <a:hueOff val="11428826"/>
            <a:satOff val="-62091"/>
            <a:lumOff val="-2196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Add Internal Objectives</a:t>
          </a:r>
        </a:p>
      </dsp:txBody>
      <dsp:txXfrm>
        <a:off x="363551" y="2451882"/>
        <a:ext cx="4467196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56304-B3E2-4D79-8AEA-702193DD2220}">
      <dsp:nvSpPr>
        <dsp:cNvPr id="0" name=""/>
        <dsp:cNvSpPr/>
      </dsp:nvSpPr>
      <dsp:spPr>
        <a:xfrm>
          <a:off x="8168" y="445921"/>
          <a:ext cx="3232627" cy="969788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742" tIns="119742" rIns="119742" bIns="1197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Sign-In</a:t>
          </a:r>
        </a:p>
      </dsp:txBody>
      <dsp:txXfrm>
        <a:off x="299104" y="445921"/>
        <a:ext cx="2650755" cy="969788"/>
      </dsp:txXfrm>
    </dsp:sp>
    <dsp:sp modelId="{37473625-3D4A-4CA0-AF52-8C41503DDB53}">
      <dsp:nvSpPr>
        <dsp:cNvPr id="0" name=""/>
        <dsp:cNvSpPr/>
      </dsp:nvSpPr>
      <dsp:spPr>
        <a:xfrm>
          <a:off x="8168" y="1415709"/>
          <a:ext cx="2941691" cy="355364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59" tIns="232459" rIns="232459" bIns="46491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Provide to Players: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Player Handouts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>
              <a:latin typeface="Calibri" panose="020F0502020204030204" pitchFamily="34" charset="0"/>
              <a:cs typeface="Calibri" panose="020F0502020204030204" pitchFamily="34" charset="0"/>
            </a:rPr>
            <a:t>ICS 214, if applicable</a:t>
          </a:r>
        </a:p>
      </dsp:txBody>
      <dsp:txXfrm>
        <a:off x="8168" y="1415709"/>
        <a:ext cx="2941691" cy="3553648"/>
      </dsp:txXfrm>
    </dsp:sp>
    <dsp:sp modelId="{F9E53952-7F5E-4863-A49D-36273D3D6D24}">
      <dsp:nvSpPr>
        <dsp:cNvPr id="0" name=""/>
        <dsp:cNvSpPr/>
      </dsp:nvSpPr>
      <dsp:spPr>
        <a:xfrm>
          <a:off x="3192752" y="445921"/>
          <a:ext cx="3232627" cy="969788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742" tIns="119742" rIns="119742" bIns="1197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Briefing </a:t>
          </a:r>
          <a:r>
            <a:rPr lang="en-US" sz="2600" b="0" kern="1200" dirty="0">
              <a:latin typeface="Calibri" panose="020F0502020204030204" pitchFamily="34" charset="0"/>
              <a:cs typeface="Calibri" panose="020F0502020204030204" pitchFamily="34" charset="0"/>
            </a:rPr>
            <a:t>(30 mins)</a:t>
          </a:r>
        </a:p>
      </dsp:txBody>
      <dsp:txXfrm>
        <a:off x="3483688" y="445921"/>
        <a:ext cx="2650755" cy="969788"/>
      </dsp:txXfrm>
    </dsp:sp>
    <dsp:sp modelId="{01FC3A26-1CB6-40C4-8BE8-75BD2A368AB2}">
      <dsp:nvSpPr>
        <dsp:cNvPr id="0" name=""/>
        <dsp:cNvSpPr/>
      </dsp:nvSpPr>
      <dsp:spPr>
        <a:xfrm>
          <a:off x="3192752" y="1415709"/>
          <a:ext cx="2941691" cy="355364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59" tIns="232459" rIns="232459" bIns="46491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Facilitated at each 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ALL Players &amp; Roles need to attend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Use Briefing PPT as guidance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Available for download under section 7 on the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exercise webpage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92752" y="1415709"/>
        <a:ext cx="2941691" cy="3553648"/>
      </dsp:txXfrm>
    </dsp:sp>
    <dsp:sp modelId="{75086A97-3FD7-4C5A-B452-030A823ACCB3}">
      <dsp:nvSpPr>
        <dsp:cNvPr id="0" name=""/>
        <dsp:cNvSpPr/>
      </dsp:nvSpPr>
      <dsp:spPr>
        <a:xfrm>
          <a:off x="6377336" y="445921"/>
          <a:ext cx="3232627" cy="969788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742" tIns="119742" rIns="119742" bIns="11974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Calibri" panose="020F0502020204030204" pitchFamily="34" charset="0"/>
              <a:cs typeface="Calibri" panose="020F0502020204030204" pitchFamily="34" charset="0"/>
            </a:rPr>
            <a:t>Play</a:t>
          </a:r>
        </a:p>
      </dsp:txBody>
      <dsp:txXfrm>
        <a:off x="6668272" y="445921"/>
        <a:ext cx="2650755" cy="969788"/>
      </dsp:txXfrm>
    </dsp:sp>
    <dsp:sp modelId="{B30C9498-164F-4A53-B21D-221E95AE0D45}">
      <dsp:nvSpPr>
        <dsp:cNvPr id="0" name=""/>
        <dsp:cNvSpPr/>
      </dsp:nvSpPr>
      <dsp:spPr>
        <a:xfrm>
          <a:off x="6377336" y="1415709"/>
          <a:ext cx="2941691" cy="355364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459" tIns="232459" rIns="232459" bIns="46491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Two hours of Exercise Play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Will be announced via email on 10/17 as “StartEx” and “EndEx”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Follow MSEL (Controller) &amp; fill out EEG (Evaluator)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Submit SitReps via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bit.ly/vcsitrep2019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</dsp:txBody>
      <dsp:txXfrm>
        <a:off x="6377336" y="1415709"/>
        <a:ext cx="2941691" cy="3553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15F66-949C-49E5-A4ED-7F9C773F10BD}">
      <dsp:nvSpPr>
        <dsp:cNvPr id="0" name=""/>
        <dsp:cNvSpPr/>
      </dsp:nvSpPr>
      <dsp:spPr>
        <a:xfrm>
          <a:off x="-148748" y="8305"/>
          <a:ext cx="6981714" cy="14923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E1C40-7768-4C9F-8377-54707C719963}">
      <dsp:nvSpPr>
        <dsp:cNvPr id="0" name=""/>
        <dsp:cNvSpPr/>
      </dsp:nvSpPr>
      <dsp:spPr>
        <a:xfrm>
          <a:off x="302684" y="344082"/>
          <a:ext cx="820788" cy="8207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EFF9E-27C3-4A05-9DD9-AB7DD05F5395}">
      <dsp:nvSpPr>
        <dsp:cNvPr id="0" name=""/>
        <dsp:cNvSpPr/>
      </dsp:nvSpPr>
      <dsp:spPr>
        <a:xfrm>
          <a:off x="1574906" y="8305"/>
          <a:ext cx="5254687" cy="149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40" tIns="157940" rIns="157940" bIns="1579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 link…will change January 1</a:t>
          </a:r>
          <a:r>
            <a:rPr lang="en-US" sz="2500" kern="1200" baseline="30000" dirty="0"/>
            <a:t>st</a:t>
          </a:r>
          <a:r>
            <a:rPr lang="en-US" sz="2500" kern="1200" dirty="0"/>
            <a:t> of every year (given no current activation at that time)</a:t>
          </a:r>
        </a:p>
      </dsp:txBody>
      <dsp:txXfrm>
        <a:off x="1574906" y="8305"/>
        <a:ext cx="5254687" cy="1492341"/>
      </dsp:txXfrm>
    </dsp:sp>
    <dsp:sp modelId="{9C7A977C-73D8-4C86-AF5E-88C73B3F1D7C}">
      <dsp:nvSpPr>
        <dsp:cNvPr id="0" name=""/>
        <dsp:cNvSpPr/>
      </dsp:nvSpPr>
      <dsp:spPr>
        <a:xfrm>
          <a:off x="-148748" y="1873733"/>
          <a:ext cx="6981714" cy="14923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B6DAF-7659-4B54-88CC-93B19AD47913}">
      <dsp:nvSpPr>
        <dsp:cNvPr id="0" name=""/>
        <dsp:cNvSpPr/>
      </dsp:nvSpPr>
      <dsp:spPr>
        <a:xfrm>
          <a:off x="302684" y="2209509"/>
          <a:ext cx="820788" cy="8207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0E60A-851A-443F-A904-0B8FC48C0CF9}">
      <dsp:nvSpPr>
        <dsp:cNvPr id="0" name=""/>
        <dsp:cNvSpPr/>
      </dsp:nvSpPr>
      <dsp:spPr>
        <a:xfrm>
          <a:off x="1574906" y="1873733"/>
          <a:ext cx="3141771" cy="149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40" tIns="157940" rIns="157940" bIns="1579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Suggestions from July meeting are being vetted</a:t>
          </a:r>
        </a:p>
      </dsp:txBody>
      <dsp:txXfrm>
        <a:off x="1574906" y="1873733"/>
        <a:ext cx="3141771" cy="1492341"/>
      </dsp:txXfrm>
    </dsp:sp>
    <dsp:sp modelId="{AA6BA735-AF85-47B3-834B-652E8B48A0C9}">
      <dsp:nvSpPr>
        <dsp:cNvPr id="0" name=""/>
        <dsp:cNvSpPr/>
      </dsp:nvSpPr>
      <dsp:spPr>
        <a:xfrm>
          <a:off x="4415808" y="1873733"/>
          <a:ext cx="2714653" cy="149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40" tIns="157940" rIns="157940" bIns="1579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 further input, post exercise (EEGs)</a:t>
          </a:r>
        </a:p>
      </dsp:txBody>
      <dsp:txXfrm>
        <a:off x="4415808" y="1873733"/>
        <a:ext cx="2714653" cy="1492341"/>
      </dsp:txXfrm>
    </dsp:sp>
    <dsp:sp modelId="{BD5E642A-C7C5-46BC-9A76-28FBCD0B4011}">
      <dsp:nvSpPr>
        <dsp:cNvPr id="0" name=""/>
        <dsp:cNvSpPr/>
      </dsp:nvSpPr>
      <dsp:spPr>
        <a:xfrm>
          <a:off x="-148748" y="3739160"/>
          <a:ext cx="6981714" cy="149234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22560-7B3E-461D-BB8E-8F35CCA8143B}">
      <dsp:nvSpPr>
        <dsp:cNvPr id="0" name=""/>
        <dsp:cNvSpPr/>
      </dsp:nvSpPr>
      <dsp:spPr>
        <a:xfrm>
          <a:off x="302684" y="4074937"/>
          <a:ext cx="820788" cy="8207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9FE6A-82B2-4F1D-AF91-02D7916BB8DD}">
      <dsp:nvSpPr>
        <dsp:cNvPr id="0" name=""/>
        <dsp:cNvSpPr/>
      </dsp:nvSpPr>
      <dsp:spPr>
        <a:xfrm>
          <a:off x="1574906" y="3739160"/>
          <a:ext cx="5254687" cy="1492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940" tIns="157940" rIns="157940" bIns="15794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Copy of submitted SitRep is emailed to Report Creator</a:t>
          </a:r>
        </a:p>
      </dsp:txBody>
      <dsp:txXfrm>
        <a:off x="1574906" y="3739160"/>
        <a:ext cx="5254687" cy="14923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56304-B3E2-4D79-8AEA-702193DD2220}">
      <dsp:nvSpPr>
        <dsp:cNvPr id="0" name=""/>
        <dsp:cNvSpPr/>
      </dsp:nvSpPr>
      <dsp:spPr>
        <a:xfrm>
          <a:off x="3468" y="494592"/>
          <a:ext cx="3229471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Hot Wash       </a:t>
          </a:r>
          <a:r>
            <a:rPr lang="en-US" sz="2800" b="0" kern="1200" dirty="0">
              <a:latin typeface="Calibri" panose="020F0502020204030204" pitchFamily="34" charset="0"/>
              <a:cs typeface="Calibri" panose="020F0502020204030204" pitchFamily="34" charset="0"/>
            </a:rPr>
            <a:t>(30 mins)</a:t>
          </a:r>
        </a:p>
      </dsp:txBody>
      <dsp:txXfrm>
        <a:off x="294120" y="494592"/>
        <a:ext cx="2648167" cy="968841"/>
      </dsp:txXfrm>
    </dsp:sp>
    <dsp:sp modelId="{37473625-3D4A-4CA0-AF52-8C41503DDB53}">
      <dsp:nvSpPr>
        <dsp:cNvPr id="0" name=""/>
        <dsp:cNvSpPr/>
      </dsp:nvSpPr>
      <dsp:spPr>
        <a:xfrm>
          <a:off x="3468" y="1463433"/>
          <a:ext cx="2938818" cy="32893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F</a:t>
          </a:r>
          <a:r>
            <a:rPr lang="en-US" sz="2000" b="0" kern="1200" dirty="0">
              <a:latin typeface="Calibri" panose="020F0502020204030204" pitchFamily="34" charset="0"/>
              <a:cs typeface="Calibri" panose="020F0502020204030204" pitchFamily="34" charset="0"/>
            </a:rPr>
            <a:t>acilitated</a:t>
          </a: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 at each 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Use Hot Wash PPT as guidance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Available for download under section 7 on the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1"/>
            </a:rPr>
            <a:t>exercise webpage</a:t>
          </a:r>
          <a:endParaRPr lang="en-US" sz="1600" kern="1200" dirty="0"/>
        </a:p>
      </dsp:txBody>
      <dsp:txXfrm>
        <a:off x="3468" y="1463433"/>
        <a:ext cx="2938818" cy="3289390"/>
      </dsp:txXfrm>
    </dsp:sp>
    <dsp:sp modelId="{F526FA92-E855-4E74-90ED-082799E20FBC}">
      <dsp:nvSpPr>
        <dsp:cNvPr id="0" name=""/>
        <dsp:cNvSpPr/>
      </dsp:nvSpPr>
      <dsp:spPr>
        <a:xfrm>
          <a:off x="3184942" y="519966"/>
          <a:ext cx="3229471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Exercise Lead, Controller &amp; Evaluator Debrief</a:t>
          </a:r>
        </a:p>
      </dsp:txBody>
      <dsp:txXfrm>
        <a:off x="3475594" y="519966"/>
        <a:ext cx="2648167" cy="968841"/>
      </dsp:txXfrm>
    </dsp:sp>
    <dsp:sp modelId="{5B204156-EAAF-422F-8A79-E12F7025206C}">
      <dsp:nvSpPr>
        <dsp:cNvPr id="0" name=""/>
        <dsp:cNvSpPr/>
      </dsp:nvSpPr>
      <dsp:spPr>
        <a:xfrm>
          <a:off x="3184942" y="1463433"/>
          <a:ext cx="2938818" cy="32893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Review player feedback forms, if applicable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endParaRPr lang="en-US" sz="18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Assist Evaluator with EEG</a:t>
          </a:r>
        </a:p>
      </dsp:txBody>
      <dsp:txXfrm>
        <a:off x="3184942" y="1463433"/>
        <a:ext cx="2938818" cy="3289390"/>
      </dsp:txXfrm>
    </dsp:sp>
    <dsp:sp modelId="{7FAFEDF2-1F94-40EF-8E38-0A57F8B51E51}">
      <dsp:nvSpPr>
        <dsp:cNvPr id="0" name=""/>
        <dsp:cNvSpPr/>
      </dsp:nvSpPr>
      <dsp:spPr>
        <a:xfrm>
          <a:off x="6366417" y="494592"/>
          <a:ext cx="3229471" cy="968841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9625" tIns="119625" rIns="119625" bIns="11962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Submit EEG</a:t>
          </a:r>
        </a:p>
      </dsp:txBody>
      <dsp:txXfrm>
        <a:off x="6657069" y="494592"/>
        <a:ext cx="2648167" cy="968841"/>
      </dsp:txXfrm>
    </dsp:sp>
    <dsp:sp modelId="{D564092B-A870-4BDA-A916-2CCA3911D7C3}">
      <dsp:nvSpPr>
        <dsp:cNvPr id="0" name=""/>
        <dsp:cNvSpPr/>
      </dsp:nvSpPr>
      <dsp:spPr>
        <a:xfrm>
          <a:off x="6366417" y="1463433"/>
          <a:ext cx="2938818" cy="328939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32232" tIns="232232" rIns="232232" bIns="464464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 pitchFamily="34" charset="0"/>
              <a:cs typeface="Calibri" panose="020F0502020204030204" pitchFamily="34" charset="0"/>
            </a:rPr>
            <a:t>Email completed EEG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  <a:hlinkClick xmlns:r="http://schemas.openxmlformats.org/officeDocument/2006/relationships" r:id="rId2"/>
            </a:rPr>
            <a:t>SWMHE@ventura.org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alibri" panose="020F0502020204030204" pitchFamily="34" charset="0"/>
              <a:cs typeface="Calibri" panose="020F0502020204030204" pitchFamily="34" charset="0"/>
            </a:rPr>
            <a:t>with the subject line “2019 EEG_[name of your site]”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by 5:00 pm on, Friday, October 18</a:t>
          </a:r>
          <a:r>
            <a:rPr lang="en-US" sz="1600" b="1" kern="1200" baseline="30000" dirty="0">
              <a:latin typeface="Calibri" panose="020F0502020204030204" pitchFamily="34" charset="0"/>
              <a:cs typeface="Calibri" panose="020F0502020204030204" pitchFamily="34" charset="0"/>
            </a:rPr>
            <a:t>th.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66417" y="1463433"/>
        <a:ext cx="2938818" cy="3289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8D9FD55-16B2-423E-B8D1-D352D909392B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BEF88A9-556A-4430-9E2D-88D088A4FF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59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416" indent="-17541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458">
              <a:defRPr/>
            </a:pPr>
            <a:fld id="{5A81D1E6-46B6-415D-8A52-73EF19F1AB6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87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9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5A81D1E6-46B6-415D-8A52-73EF19F1AB6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4347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2B6C8-ABBD-4953-9C05-835BE3BF9E6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07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2458">
              <a:defRPr/>
            </a:pPr>
            <a:fld id="{5A81D1E6-46B6-415D-8A52-73EF19F1AB6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520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7776"/>
            <a:fld id="{5A81D1E6-46B6-415D-8A52-73EF19F1AB6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7776"/>
              <a:t>14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044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4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58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45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99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9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2B6C8-ABBD-4953-9C05-835BE3BF9E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1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/>
              <a:t>Only 2 emails we will send during play </a:t>
            </a:r>
            <a:r>
              <a:rPr lang="en-US" dirty="0">
                <a:sym typeface="Wingdings" panose="05000000000000000000" pitchFamily="2" charset="2"/>
              </a:rPr>
              <a:t> everything else is provided in the Controller/Evaluator Packet as Inject Supplementals 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Follow MSEL at the pace you need to  we are advising C/Es that they allow for more time for injects if need be and to move on to next inject if done early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5A81D1E6-46B6-415D-8A52-73EF19F1AB6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3287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F88A9-556A-4430-9E2D-88D088A4FF1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3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2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5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232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34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11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61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73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52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42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49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69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93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5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66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9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00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77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86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0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8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68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90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07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68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7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72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2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2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4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78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0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1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0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urvey123.arcgis.com/share/2d7ff45790af491ba728b305240dbb86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WMHE@ventura.or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chca.org/activities/2019f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SWMHE@ventur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5F0F8-8AA8-4420-8E91-B9250FBF8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345" y="263234"/>
            <a:ext cx="9809387" cy="335280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404040"/>
                </a:solidFill>
                <a:latin typeface="Bell MT" panose="02020503060305020303" pitchFamily="18" charset="0"/>
              </a:rPr>
              <a:t>2019</a:t>
            </a:r>
            <a:r>
              <a:rPr lang="en-US" sz="5400" b="1" dirty="0">
                <a:solidFill>
                  <a:srgbClr val="404040"/>
                </a:solidFill>
                <a:latin typeface="Bell MT" panose="02020503060305020303" pitchFamily="18" charset="0"/>
              </a:rPr>
              <a:t> Statewide Medical &amp; Health Exercise (SWMHE) </a:t>
            </a:r>
            <a:br>
              <a:rPr lang="en-US" sz="5400" b="1" dirty="0">
                <a:solidFill>
                  <a:srgbClr val="404040"/>
                </a:solidFill>
                <a:latin typeface="Bell MT" panose="02020503060305020303" pitchFamily="18" charset="0"/>
              </a:rPr>
            </a:br>
            <a:r>
              <a:rPr lang="en-US" sz="5400" b="1" i="1" dirty="0">
                <a:solidFill>
                  <a:srgbClr val="404040"/>
                </a:solidFill>
                <a:latin typeface="Bell MT" panose="02020503060305020303" pitchFamily="18" charset="0"/>
              </a:rPr>
              <a:t>in Ventura County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0BDB-5385-4C63-A37C-1F7199B9D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5064" y="5761101"/>
            <a:ext cx="7766936" cy="1096899"/>
          </a:xfrm>
          <a:solidFill>
            <a:srgbClr val="2F5597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E8E6A0"/>
                </a:solidFill>
                <a:latin typeface="Bell MT" panose="02020503060305020303" pitchFamily="18" charset="0"/>
              </a:rPr>
              <a:t>Final Planning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5D2442-2F3D-4541-A7C0-98D04BB7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77" y="3867692"/>
            <a:ext cx="37707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5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336871-0118-4F6E-8DBD-20AEFC62A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08427-99F6-4077-9C40-EC2BF99D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Situation Status Report (SitRep)</a:t>
            </a: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3CC8D0-33AF-417F-8454-1FDB6C22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A08A69-9EE1-4A9E-96B6-D769D87C2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4E4F433A-15D2-423F-8739-13AEA4E47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021F900-DEF3-4537-92E5-C37ECB7AE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53620E7-B03C-48E2-8561-FCA918F8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108701B4-8FEE-43D1-9954-9C064D75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9E0FE54-1668-4AD5-9242-892A6323B9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75498FE5-B57D-4FD9-81E0-4E1CB65C0E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30263B-ED4C-4864-98E8-AD8CE23D4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009467"/>
              </p:ext>
            </p:extLst>
          </p:nvPr>
        </p:nvGraphicFramePr>
        <p:xfrm>
          <a:off x="643467" y="643468"/>
          <a:ext cx="6981714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C62FD1-2661-4203-8F12-CF2CCD8EB2C3}"/>
              </a:ext>
            </a:extLst>
          </p:cNvPr>
          <p:cNvSpPr txBox="1"/>
          <p:nvPr/>
        </p:nvSpPr>
        <p:spPr>
          <a:xfrm>
            <a:off x="656821" y="6072187"/>
            <a:ext cx="673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linkClick r:id="rId8"/>
              </a:rPr>
              <a:t>Bit.ly/vcsitrep2019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957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CAB3-E2C3-432D-B6B5-7925E049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1"/>
            <a:ext cx="10197494" cy="7518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Execution: wrap-up activities</a:t>
            </a:r>
            <a:endParaRPr lang="en-US" i="1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47979B-E212-417B-8B36-3EC025B6B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738099"/>
              </p:ext>
            </p:extLst>
          </p:nvPr>
        </p:nvGraphicFramePr>
        <p:xfrm>
          <a:off x="1769533" y="1610583"/>
          <a:ext cx="9618133" cy="524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6EA71E1-5798-474A-948B-F13B8F36D585}"/>
              </a:ext>
            </a:extLst>
          </p:cNvPr>
          <p:cNvSpPr txBox="1"/>
          <p:nvPr/>
        </p:nvSpPr>
        <p:spPr>
          <a:xfrm>
            <a:off x="2870200" y="1343295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Immediately following the “End Ex”, each site should: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8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40C7D-9C1D-4BA5-9162-42A5AA0B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Tomorrow’s Controller &amp; Evaluator Training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739CB3-15E7-432F-AF81-C8B652CBAA84}"/>
              </a:ext>
            </a:extLst>
          </p:cNvPr>
          <p:cNvSpPr txBox="1"/>
          <p:nvPr/>
        </p:nvSpPr>
        <p:spPr>
          <a:xfrm>
            <a:off x="5010742" y="461962"/>
            <a:ext cx="6685146" cy="571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Controllers &amp; Evaluators will be provided detailed information regarding: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MSEL</a:t>
            </a:r>
          </a:p>
          <a:p>
            <a:pPr lvl="2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Injects</a:t>
            </a:r>
          </a:p>
          <a:p>
            <a:pPr lvl="2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Building Safety Evacuation Forms</a:t>
            </a:r>
          </a:p>
          <a:p>
            <a:pPr lvl="2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Adding patients / internal objectives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Arial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Hot Wash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B01AD-B58A-4D3A-8F2C-F5FD9DE4BAD5}"/>
              </a:ext>
            </a:extLst>
          </p:cNvPr>
          <p:cNvSpPr/>
          <p:nvPr/>
        </p:nvSpPr>
        <p:spPr>
          <a:xfrm>
            <a:off x="-29185" y="5462469"/>
            <a:ext cx="38010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dirty="0"/>
              <a:t>1:30 pm  – 3:00 pm 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dirty="0"/>
              <a:t>2240 E Gonzales Rd. Suite 200 </a:t>
            </a:r>
          </a:p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2000" b="1" dirty="0"/>
              <a:t>Oxnard, CA 93036</a:t>
            </a:r>
          </a:p>
        </p:txBody>
      </p:sp>
    </p:spTree>
    <p:extLst>
      <p:ext uri="{BB962C8B-B14F-4D97-AF65-F5344CB8AC3E}">
        <p14:creationId xmlns:p14="http://schemas.microsoft.com/office/powerpoint/2010/main" val="398768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1CAB3-E2C3-432D-B6B5-7925E049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78" y="685800"/>
            <a:ext cx="3178813" cy="51054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After-Action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Meeting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E537-1A0C-48F3-9612-75392E89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934" y="965200"/>
            <a:ext cx="5921089" cy="4826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19</a:t>
            </a:r>
            <a:r>
              <a:rPr lang="en-US" sz="36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lv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9:30 am – 11:30 am 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Ventura County Behavioral Health Training Room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1911 Williams Dr.</a:t>
            </a:r>
          </a:p>
          <a:p>
            <a:pPr marL="457200" lvl="1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Oxnard, CA 93036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EF3E1F0C-BCD9-491F-A435-D4A48FB43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609600"/>
            <a:ext cx="7833360" cy="3139440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48B40-E582-42BA-B938-C3C458B4A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53" y="3127361"/>
            <a:ext cx="2076050" cy="5034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140D6-5AD4-4F74-8BD1-0ECB5501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214" y="4683999"/>
            <a:ext cx="5246051" cy="11554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19EAC-D05A-4E40-B12A-7CBA7CC25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8237" y="789709"/>
            <a:ext cx="7873683" cy="2959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</a:pPr>
            <a:endParaRPr lang="en-US" sz="2800" dirty="0"/>
          </a:p>
          <a:p>
            <a:pPr algn="ctr">
              <a:lnSpc>
                <a:spcPct val="90000"/>
              </a:lnSpc>
            </a:pPr>
            <a:r>
              <a:rPr lang="en-US" sz="3200" dirty="0"/>
              <a:t>Questions may be directed to </a:t>
            </a:r>
            <a:r>
              <a:rPr lang="en-US" sz="3200" dirty="0">
                <a:hlinkClick r:id="rId5"/>
              </a:rPr>
              <a:t>SWMHE@ventura.org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285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E8FE4-63BA-4924-93AE-3EA13DBDD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</a:rPr>
              <a:t>Welcome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60E42-036C-47DC-91CD-0BDA5C33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pPr>
              <a:buSzPct val="99000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Housekeeping</a:t>
            </a:r>
          </a:p>
          <a:p>
            <a:pPr lvl="1">
              <a:buSzPct val="990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Cords for televisions</a:t>
            </a:r>
          </a:p>
          <a:p>
            <a:pPr lvl="1">
              <a:buSzPct val="99000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Restrooms</a:t>
            </a:r>
          </a:p>
          <a:p>
            <a:pPr>
              <a:buSzPct val="99000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Before the Exercise</a:t>
            </a:r>
          </a:p>
          <a:p>
            <a:pPr>
              <a:buSzPct val="99000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Day of Exercise </a:t>
            </a:r>
          </a:p>
        </p:txBody>
      </p:sp>
    </p:spTree>
    <p:extLst>
      <p:ext uri="{BB962C8B-B14F-4D97-AF65-F5344CB8AC3E}">
        <p14:creationId xmlns:p14="http://schemas.microsoft.com/office/powerpoint/2010/main" val="168071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7A15-9EAA-45AA-A48C-24EBD958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935" y="1333499"/>
            <a:ext cx="2812386" cy="1752599"/>
          </a:xfrm>
        </p:spPr>
        <p:txBody>
          <a:bodyPr>
            <a:normAutofit/>
          </a:bodyPr>
          <a:lstStyle/>
          <a:p>
            <a:r>
              <a:rPr lang="en-US" sz="3000" b="1" dirty="0"/>
              <a:t>VCHCC Member Agreement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168F-4127-4507-B2B2-093A6859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198" y="3429000"/>
            <a:ext cx="3531859" cy="2527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All 3 components need to be complete by October 18</a:t>
            </a:r>
            <a:r>
              <a:rPr lang="en-US" baseline="30000" dirty="0"/>
              <a:t>th</a:t>
            </a:r>
            <a:r>
              <a:rPr lang="en-US" dirty="0"/>
              <a:t> in order to receive Certificate of Participation. </a:t>
            </a:r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689943B-DE6F-4AF9-A4F8-BF6225682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34" y="1143000"/>
            <a:ext cx="3531860" cy="457200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2BA693-43CA-40BD-9BF1-58E7EFF4E3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4" r="2364"/>
          <a:stretch/>
        </p:blipFill>
        <p:spPr>
          <a:xfrm>
            <a:off x="9337381" y="594360"/>
            <a:ext cx="2309714" cy="283464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CA034C-D786-4AD2-8952-A0D32AFAED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" b="8135"/>
          <a:stretch/>
        </p:blipFill>
        <p:spPr>
          <a:xfrm>
            <a:off x="9361095" y="3726580"/>
            <a:ext cx="2286000" cy="292694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43739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E7A15-9EAA-45AA-A48C-24EBD958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FF"/>
                </a:solidFill>
              </a:rPr>
              <a:t>OPTIONAL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Before the Exercise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A9F986-3EEF-48A5-B39F-B91D641BD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462383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3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4DFAAE7-061D-4086-99EC-872CB3050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570099-A243-48DD-9EAE-36F4AC095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45E4A74B-6514-424A-ADFA-C232FA6B9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1"/>
            <a:ext cx="858884" cy="2780957"/>
          </a:xfrm>
          <a:custGeom>
            <a:avLst/>
            <a:gdLst/>
            <a:ahLst/>
            <a:cxnLst/>
            <a:rect l="0" t="0" r="r" b="b"/>
            <a:pathLst>
              <a:path w="670" h="1753">
                <a:moveTo>
                  <a:pt x="0" y="1696"/>
                </a:moveTo>
                <a:lnTo>
                  <a:pt x="225" y="1753"/>
                </a:lnTo>
                <a:lnTo>
                  <a:pt x="670" y="0"/>
                </a:lnTo>
                <a:lnTo>
                  <a:pt x="430" y="0"/>
                </a:lnTo>
                <a:lnTo>
                  <a:pt x="0" y="169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61C5C86-C785-4B92-9F2D-133B8B8C2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1"/>
            <a:ext cx="835810" cy="2671495"/>
          </a:xfrm>
          <a:custGeom>
            <a:avLst/>
            <a:gdLst/>
            <a:ahLst/>
            <a:cxnLst/>
            <a:rect l="0" t="0" r="r" b="b"/>
            <a:pathLst>
              <a:path w="652" h="1684">
                <a:moveTo>
                  <a:pt x="225" y="1684"/>
                </a:moveTo>
                <a:lnTo>
                  <a:pt x="652" y="0"/>
                </a:lnTo>
                <a:lnTo>
                  <a:pt x="411" y="0"/>
                </a:lnTo>
                <a:lnTo>
                  <a:pt x="0" y="1627"/>
                </a:lnTo>
                <a:lnTo>
                  <a:pt x="219" y="1681"/>
                </a:lnTo>
                <a:lnTo>
                  <a:pt x="225" y="168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54D0BF9-002C-4D3A-A222-C166094A5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5830"/>
            <a:ext cx="2175413" cy="4272171"/>
          </a:xfrm>
          <a:custGeom>
            <a:avLst/>
            <a:gdLst/>
            <a:ahLst/>
            <a:cxnLst/>
            <a:rect l="0" t="0" r="r" b="b"/>
            <a:pathLst>
              <a:path w="1697" h="2693">
                <a:moveTo>
                  <a:pt x="0" y="0"/>
                </a:moveTo>
                <a:lnTo>
                  <a:pt x="1622" y="2693"/>
                </a:lnTo>
                <a:lnTo>
                  <a:pt x="1697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6080EB6E-D69F-43B1-91EC-75C303342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9078" y="2695292"/>
            <a:ext cx="2690743" cy="4162709"/>
          </a:xfrm>
          <a:custGeom>
            <a:avLst/>
            <a:gdLst/>
            <a:ahLst/>
            <a:cxnLst/>
            <a:rect l="0" t="0" r="r" b="b"/>
            <a:pathLst>
              <a:path w="2099" h="2624">
                <a:moveTo>
                  <a:pt x="2099" y="2624"/>
                </a:moveTo>
                <a:lnTo>
                  <a:pt x="0" y="0"/>
                </a:lnTo>
                <a:lnTo>
                  <a:pt x="2021" y="2624"/>
                </a:lnTo>
                <a:lnTo>
                  <a:pt x="2099" y="262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BA816A-EE68-4A96-BA05-73303B2F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5233" y="2690532"/>
            <a:ext cx="2904320" cy="4167469"/>
          </a:xfrm>
          <a:custGeom>
            <a:avLst/>
            <a:gdLst>
              <a:gd name="connsiteX0" fmla="*/ 0 w 2904320"/>
              <a:gd name="connsiteY0" fmla="*/ 0 h 4167469"/>
              <a:gd name="connsiteX1" fmla="*/ 288431 w 2904320"/>
              <a:gd name="connsiteY1" fmla="*/ 90425 h 4167469"/>
              <a:gd name="connsiteX2" fmla="*/ 2904320 w 2904320"/>
              <a:gd name="connsiteY2" fmla="*/ 3220465 h 4167469"/>
              <a:gd name="connsiteX3" fmla="*/ 2904320 w 2904320"/>
              <a:gd name="connsiteY3" fmla="*/ 4167469 h 4167469"/>
              <a:gd name="connsiteX4" fmla="*/ 2694589 w 2904320"/>
              <a:gd name="connsiteY4" fmla="*/ 4167469 h 4167469"/>
              <a:gd name="connsiteX5" fmla="*/ 3846 w 2904320"/>
              <a:gd name="connsiteY5" fmla="*/ 4759 h 4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4320" h="4167469">
                <a:moveTo>
                  <a:pt x="0" y="0"/>
                </a:moveTo>
                <a:lnTo>
                  <a:pt x="288431" y="90425"/>
                </a:lnTo>
                <a:lnTo>
                  <a:pt x="2904320" y="3220465"/>
                </a:lnTo>
                <a:lnTo>
                  <a:pt x="2904320" y="4167469"/>
                </a:lnTo>
                <a:lnTo>
                  <a:pt x="2694589" y="4167469"/>
                </a:lnTo>
                <a:lnTo>
                  <a:pt x="3846" y="47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22" name="Freeform 15">
            <a:extLst>
              <a:ext uri="{FF2B5EF4-FFF2-40B4-BE49-F238E27FC236}">
                <a16:creationId xmlns:a16="http://schemas.microsoft.com/office/drawing/2014/main" id="{22A94CDB-5D63-4C75-9CB6-6C18CDF37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1424" y="2581071"/>
            <a:ext cx="2894568" cy="4276930"/>
          </a:xfrm>
          <a:custGeom>
            <a:avLst/>
            <a:gdLst/>
            <a:ahLst/>
            <a:cxnLst/>
            <a:rect l="0" t="0" r="r" b="b"/>
            <a:pathLst>
              <a:path w="2258" h="2696">
                <a:moveTo>
                  <a:pt x="2258" y="2696"/>
                </a:moveTo>
                <a:lnTo>
                  <a:pt x="264" y="111"/>
                </a:lnTo>
                <a:lnTo>
                  <a:pt x="228" y="60"/>
                </a:lnTo>
                <a:lnTo>
                  <a:pt x="225" y="57"/>
                </a:lnTo>
                <a:lnTo>
                  <a:pt x="0" y="0"/>
                </a:lnTo>
                <a:lnTo>
                  <a:pt x="0" y="3"/>
                </a:lnTo>
                <a:lnTo>
                  <a:pt x="1697" y="2696"/>
                </a:lnTo>
                <a:lnTo>
                  <a:pt x="2258" y="269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9168F-4127-4507-B2B2-093A68599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483" y="419100"/>
            <a:ext cx="7436539" cy="6108699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your Scenario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different MSELs to chose from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Ensure that Players know how to submit a SitRep 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 ExPlan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Roles (Section 2 of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exercise webpage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 (Section 7 of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exercise webpage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Exercise in Progress Signs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posted in exercise area at your site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Sign-In Sheet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every participant at your site needs to sign 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Player Handouts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provided to Players at sign-in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Player Activity Logs (ICS 214), if applicable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provided to Players at sign-in or briefing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E7A15-9EAA-45AA-A48C-24EBD958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14" y="1022179"/>
            <a:ext cx="2530073" cy="2317921"/>
          </a:xfrm>
        </p:spPr>
        <p:txBody>
          <a:bodyPr>
            <a:normAutofit/>
          </a:bodyPr>
          <a:lstStyle/>
          <a:p>
            <a:r>
              <a:rPr lang="en-US" sz="4400" b="1" dirty="0"/>
              <a:t>Before the Exercise</a:t>
            </a:r>
          </a:p>
        </p:txBody>
      </p:sp>
    </p:spTree>
    <p:extLst>
      <p:ext uri="{BB962C8B-B14F-4D97-AF65-F5344CB8AC3E}">
        <p14:creationId xmlns:p14="http://schemas.microsoft.com/office/powerpoint/2010/main" val="393572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202E-1CBC-4CE5-86A5-21CE3EFA0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75" y="685800"/>
            <a:ext cx="2864123" cy="5181331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Choosing Scenario </a:t>
            </a: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Building Safety Evaluation Forms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6440C-A2CF-49BF-B8DC-63F52C40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082" y="398595"/>
            <a:ext cx="7300618" cy="421150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All 3 forms are provided in C/E packet, but only need to pick one:</a:t>
            </a:r>
          </a:p>
          <a:p>
            <a:pPr lvl="1" fontAlgn="ctr">
              <a:lnSpc>
                <a:spcPct val="120000"/>
              </a:lnSpc>
              <a:buClrTx/>
            </a:pPr>
            <a:r>
              <a:rPr lang="en-US" sz="32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 visible damage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considerations may include future reports of unsafe conditions, repairs, or reinspection/further analysis.</a:t>
            </a:r>
            <a:endParaRPr lang="en-US" sz="3200" dirty="0">
              <a:highlight>
                <a:srgbClr val="00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fontAlgn="ctr">
              <a:lnSpc>
                <a:spcPct val="120000"/>
              </a:lnSpc>
              <a:buClr>
                <a:schemeClr val="tx1"/>
              </a:buClr>
            </a:pPr>
            <a:r>
              <a:rPr lang="en-US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Partial damage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considerations may include restricted use such as: no access to specific areas, brief entry to areas, etc.</a:t>
            </a:r>
          </a:p>
          <a:p>
            <a:pPr lvl="1" fontAlgn="ctr">
              <a:lnSpc>
                <a:spcPct val="120000"/>
              </a:lnSpc>
              <a:buClr>
                <a:schemeClr val="tx1"/>
              </a:buClr>
            </a:pPr>
            <a:r>
              <a:rPr lang="en-US" sz="3200" dirty="0">
                <a:highlight>
                  <a:srgbClr val="FF00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Significant damage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considerations may include cascading events such as: partial collapse or damage to the building, utility failure, pollution/contamination (e.g. air quality or water), fire, explosion, chemical spill, etc.</a:t>
            </a:r>
          </a:p>
          <a:p>
            <a:pPr lvl="2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F0D625-2A1B-400A-A652-1740CCF9DD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"/>
          <a:stretch/>
        </p:blipFill>
        <p:spPr>
          <a:xfrm rot="16200000">
            <a:off x="9722307" y="4704295"/>
            <a:ext cx="1638787" cy="21214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3FDA2AF-6340-49CA-B202-7A32E95DB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/>
          <a:stretch/>
        </p:blipFill>
        <p:spPr>
          <a:xfrm rot="16200000">
            <a:off x="4661785" y="4679900"/>
            <a:ext cx="1590001" cy="21214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9AED218-A402-4EAE-A658-90159DC6E1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/>
          <a:stretch/>
        </p:blipFill>
        <p:spPr>
          <a:xfrm rot="16200000">
            <a:off x="7179850" y="4704295"/>
            <a:ext cx="1638787" cy="2121408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A597C5E-FA9B-4E85-89AA-3AB3648706CA}"/>
              </a:ext>
            </a:extLst>
          </p:cNvPr>
          <p:cNvCxnSpPr/>
          <p:nvPr/>
        </p:nvCxnSpPr>
        <p:spPr>
          <a:xfrm>
            <a:off x="2413000" y="2726267"/>
            <a:ext cx="822960" cy="0"/>
          </a:xfrm>
          <a:prstGeom prst="line">
            <a:avLst/>
          </a:prstGeom>
          <a:ln w="28575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B062994-3E2B-41AD-AEA0-A89F4FEFE912}"/>
              </a:ext>
            </a:extLst>
          </p:cNvPr>
          <p:cNvSpPr txBox="1">
            <a:spLocks/>
          </p:cNvSpPr>
          <p:nvPr/>
        </p:nvSpPr>
        <p:spPr>
          <a:xfrm>
            <a:off x="10248303" y="495300"/>
            <a:ext cx="1362523" cy="586739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wordArtVert" lIns="320040" tIns="45720" rIns="91440" bIns="45720" rtlCol="0" anchor="t" anchorCtr="0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3F2C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61821C-7180-4217-BA49-FBC8300F8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"/>
          <a:stretch/>
        </p:blipFill>
        <p:spPr>
          <a:xfrm>
            <a:off x="2309813" y="171449"/>
            <a:ext cx="6400800" cy="653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5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1CAB3-E2C3-432D-B6B5-7925E049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352" y="190863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Execution: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day of the exercise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47979B-E212-417B-8B36-3EC025B6B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902841"/>
              </p:ext>
            </p:extLst>
          </p:nvPr>
        </p:nvGraphicFramePr>
        <p:xfrm>
          <a:off x="1960033" y="1290320"/>
          <a:ext cx="9618133" cy="541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8799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2A6E5540-546A-4FE7-B738-0CBF94E97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ounded Rectangle 16">
            <a:extLst>
              <a:ext uri="{FF2B5EF4-FFF2-40B4-BE49-F238E27FC236}">
                <a16:creationId xmlns:a16="http://schemas.microsoft.com/office/drawing/2014/main" id="{865ADA62-317E-475C-846E-136EAC4EF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8930"/>
            <a:ext cx="10859557" cy="5565601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3F9639-9868-49F1-B818-A9812041A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82174"/>
              </p:ext>
            </p:extLst>
          </p:nvPr>
        </p:nvGraphicFramePr>
        <p:xfrm>
          <a:off x="1275014" y="1873687"/>
          <a:ext cx="9641973" cy="3953051"/>
        </p:xfrm>
        <a:graphic>
          <a:graphicData uri="http://schemas.openxmlformats.org/drawingml/2006/table">
            <a:tbl>
              <a:tblPr firstRow="1" firstCol="1" bandRow="1"/>
              <a:tblGrid>
                <a:gridCol w="4950276">
                  <a:extLst>
                    <a:ext uri="{9D8B030D-6E8A-4147-A177-3AD203B41FA5}">
                      <a16:colId xmlns:a16="http://schemas.microsoft.com/office/drawing/2014/main" val="6718424"/>
                    </a:ext>
                  </a:extLst>
                </a:gridCol>
                <a:gridCol w="4691697">
                  <a:extLst>
                    <a:ext uri="{9D8B030D-6E8A-4147-A177-3AD203B41FA5}">
                      <a16:colId xmlns:a16="http://schemas.microsoft.com/office/drawing/2014/main" val="205991682"/>
                    </a:ext>
                  </a:extLst>
                </a:gridCol>
              </a:tblGrid>
              <a:tr h="5151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PARTICIPATING AGENCY</a:t>
                      </a:r>
                      <a:endParaRPr lang="en-US" sz="21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BA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NUMBER/EMAIL</a:t>
                      </a:r>
                      <a:endParaRPr lang="en-US" sz="21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B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162503"/>
                  </a:ext>
                </a:extLst>
              </a:tr>
              <a:tr h="6606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 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(805) 988-4089</a:t>
                      </a:r>
                      <a:endParaRPr lang="en-US" sz="33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46125"/>
                  </a:ext>
                </a:extLst>
              </a:tr>
              <a:tr h="74924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Team Office 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(805) 981-5301</a:t>
                      </a:r>
                      <a:endParaRPr lang="en-US" sz="33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000451"/>
                  </a:ext>
                </a:extLst>
              </a:tr>
              <a:tr h="20279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en-US" sz="33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Team Exercise lead</a:t>
                      </a:r>
                      <a:endParaRPr lang="en-US" sz="33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33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(805) 981-5331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3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(805) 981-5335</a:t>
                      </a:r>
                      <a:endParaRPr lang="en-US" sz="33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3300" u="sng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4"/>
                        </a:rPr>
                        <a:t>SWMHE@ventura.org</a:t>
                      </a:r>
                      <a:endParaRPr lang="en-US" sz="3300" dirty="0">
                        <a:solidFill>
                          <a:srgbClr val="40404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26831" marR="126831" marT="0" marB="0" anchor="ctr">
                    <a:lnL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4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670557"/>
                  </a:ext>
                </a:extLst>
              </a:tr>
            </a:tbl>
          </a:graphicData>
        </a:graphic>
      </p:graphicFrame>
      <p:sp>
        <p:nvSpPr>
          <p:cNvPr id="50" name="Flowchart: Alternate Process 49">
            <a:extLst>
              <a:ext uri="{FF2B5EF4-FFF2-40B4-BE49-F238E27FC236}">
                <a16:creationId xmlns:a16="http://schemas.microsoft.com/office/drawing/2014/main" id="{46829F25-8DDE-43C7-BE1C-1A4F57CC32F6}"/>
              </a:ext>
            </a:extLst>
          </p:cNvPr>
          <p:cNvSpPr/>
          <p:nvPr/>
        </p:nvSpPr>
        <p:spPr>
          <a:xfrm>
            <a:off x="0" y="-14288"/>
            <a:ext cx="12192000" cy="1500183"/>
          </a:xfrm>
          <a:prstGeom prst="flowChartAlternateProcess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2700">
                  <a:solidFill>
                    <a:schemeClr val="tx1"/>
                  </a:solidFill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Questions During Exercise Play</a:t>
            </a:r>
          </a:p>
        </p:txBody>
      </p:sp>
    </p:spTree>
    <p:extLst>
      <p:ext uri="{BB962C8B-B14F-4D97-AF65-F5344CB8AC3E}">
        <p14:creationId xmlns:p14="http://schemas.microsoft.com/office/powerpoint/2010/main" val="3416317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44546A"/>
      </a:lt2>
      <a:accent1>
        <a:srgbClr val="4472C4"/>
      </a:accent1>
      <a:accent2>
        <a:srgbClr val="ED7D31"/>
      </a:accent2>
      <a:accent3>
        <a:srgbClr val="44546A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1_Parallax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44546A"/>
      </a:lt2>
      <a:accent1>
        <a:srgbClr val="4472C4"/>
      </a:accent1>
      <a:accent2>
        <a:srgbClr val="ED7D31"/>
      </a:accent2>
      <a:accent3>
        <a:srgbClr val="44546A"/>
      </a:accent3>
      <a:accent4>
        <a:srgbClr val="4472C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707</Words>
  <Application>Microsoft Office PowerPoint</Application>
  <PresentationFormat>Widescreen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Bell MT</vt:lpstr>
      <vt:lpstr>Calibri</vt:lpstr>
      <vt:lpstr>Century Gothic</vt:lpstr>
      <vt:lpstr>Corbel</vt:lpstr>
      <vt:lpstr>Trebuchet MS</vt:lpstr>
      <vt:lpstr>Parallax</vt:lpstr>
      <vt:lpstr>1_Parallax</vt:lpstr>
      <vt:lpstr>2019 Statewide Medical &amp; Health Exercise (SWMHE)  in Ventura County</vt:lpstr>
      <vt:lpstr>Welcome</vt:lpstr>
      <vt:lpstr>VCHCC Member Agreement Packet</vt:lpstr>
      <vt:lpstr>OPTIONAL  Before the Exercise</vt:lpstr>
      <vt:lpstr>Before the Exercise</vt:lpstr>
      <vt:lpstr>Choosing Scenario   Building Safety Evaluation Forms</vt:lpstr>
      <vt:lpstr>PowerPoint Presentation</vt:lpstr>
      <vt:lpstr>Execution: day of the exercise</vt:lpstr>
      <vt:lpstr>PowerPoint Presentation</vt:lpstr>
      <vt:lpstr>Situation Status Report (SitRep)</vt:lpstr>
      <vt:lpstr>Execution: wrap-up activities</vt:lpstr>
      <vt:lpstr>Tomorrow’s Controller &amp; Evaluator Training</vt:lpstr>
      <vt:lpstr>After-Action Meeting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Statewide Medical &amp; Health Exercise (SWMHE)  in Ventura County</dc:title>
  <dc:creator>Leza, Janelle</dc:creator>
  <cp:lastModifiedBy>Leza, Janelle</cp:lastModifiedBy>
  <cp:revision>9</cp:revision>
  <cp:lastPrinted>2019-10-09T00:05:30Z</cp:lastPrinted>
  <dcterms:created xsi:type="dcterms:W3CDTF">2019-10-08T22:29:18Z</dcterms:created>
  <dcterms:modified xsi:type="dcterms:W3CDTF">2019-10-09T00:35:33Z</dcterms:modified>
</cp:coreProperties>
</file>